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12.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notesSlides/notesSlide13.xml" ContentType="application/vnd.openxmlformats-officedocument.presentationml.notesSlid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notesSlides/notesSlide14.xml" ContentType="application/vnd.openxmlformats-officedocument.presentationml.notesSlide+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notesSlides/notesSlide15.xml" ContentType="application/vnd.openxmlformats-officedocument.presentationml.notesSlide+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notesSlides/notesSlide16.xml" ContentType="application/vnd.openxmlformats-officedocument.presentationml.notesSlide+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notesSlides/notesSlide17.xml" ContentType="application/vnd.openxmlformats-officedocument.presentationml.notesSlide+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notesSlides/notesSlide18.xml" ContentType="application/vnd.openxmlformats-officedocument.presentationml.notesSlide+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notesSlides/notesSlide19.xml" ContentType="application/vnd.openxmlformats-officedocument.presentationml.notesSlide+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notesSlides/notesSlide20.xml" ContentType="application/vnd.openxmlformats-officedocument.presentationml.notesSlide+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notesSlides/notesSlide21.xml" ContentType="application/vnd.openxmlformats-officedocument.presentationml.notesSlide+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notesSlides/notesSlide22.xml" ContentType="application/vnd.openxmlformats-officedocument.presentationml.notesSlide+xml"/>
  <Override PartName="/ppt/ink/ink31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notesSlides/notesSlide25.xml" ContentType="application/vnd.openxmlformats-officedocument.presentationml.notesSlide+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26.xml" ContentType="application/vnd.openxmlformats-officedocument.presentationml.notesSlide+xml"/>
  <Override PartName="/ppt/ink/ink331.xml" ContentType="application/inkml+xml"/>
  <Override PartName="/ppt/ink/ink332.xml" ContentType="application/inkml+xml"/>
  <Override PartName="/ppt/notesSlides/notesSlide27.xml" ContentType="application/vnd.openxmlformats-officedocument.presentationml.notesSlide+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notesSlides/notesSlide28.xml" ContentType="application/vnd.openxmlformats-officedocument.presentationml.notesSlide+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notesSlides/notesSlide29.xml" ContentType="application/vnd.openxmlformats-officedocument.presentationml.notesSlide+xml"/>
  <Override PartName="/ppt/ink/ink381.xml" ContentType="application/inkml+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notesSlides/notesSlide32.xml" ContentType="application/vnd.openxmlformats-officedocument.presentationml.notesSlide+xml"/>
  <Override PartName="/ppt/ink/ink407.xml" ContentType="application/inkml+xml"/>
  <Override PartName="/ppt/ink/ink408.xml" ContentType="application/inkml+xml"/>
  <Override PartName="/ppt/notesSlides/notesSlide33.xml" ContentType="application/vnd.openxmlformats-officedocument.presentationml.notesSlide+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notesSlides/notesSlide34.xml" ContentType="application/vnd.openxmlformats-officedocument.presentationml.notesSlide+xml"/>
  <Override PartName="/ppt/ink/ink424.xml" ContentType="application/inkml+xml"/>
  <Override PartName="/ppt/notesSlides/notesSlide35.xml" ContentType="application/vnd.openxmlformats-officedocument.presentationml.notesSlide+xml"/>
  <Override PartName="/ppt/ink/ink425.xml" ContentType="application/inkml+xml"/>
  <Override PartName="/ppt/ink/ink426.xml" ContentType="application/inkml+xml"/>
  <Override PartName="/ppt/notesSlides/notesSlide36.xml" ContentType="application/vnd.openxmlformats-officedocument.presentationml.notesSlide+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notesSlides/notesSlide37.xml" ContentType="application/vnd.openxmlformats-officedocument.presentationml.notesSlide+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notesSlides/notesSlide38.xml" ContentType="application/vnd.openxmlformats-officedocument.presentationml.notesSlide+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notesSlides/notesSlide39.xml" ContentType="application/vnd.openxmlformats-officedocument.presentationml.notesSlide+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notesSlides/notesSlide40.xml" ContentType="application/vnd.openxmlformats-officedocument.presentationml.notesSlide+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notesSlides/notesSlide41.xml" ContentType="application/vnd.openxmlformats-officedocument.presentationml.notesSlide+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notesSlides/notesSlide42.xml" ContentType="application/vnd.openxmlformats-officedocument.presentationml.notesSlide+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notesSlides/notesSlide45.xml" ContentType="application/vnd.openxmlformats-officedocument.presentationml.notesSlide+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notesSlides/notesSlide46.xml" ContentType="application/vnd.openxmlformats-officedocument.presentationml.notesSlide+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notesSlides/notesSlide47.xml" ContentType="application/vnd.openxmlformats-officedocument.presentationml.notesSlide+xml"/>
  <Override PartName="/ppt/ink/ink785.xml" ContentType="application/inkml+xml"/>
  <Override PartName="/ppt/notesSlides/notesSlide48.xml" ContentType="application/vnd.openxmlformats-officedocument.presentationml.notesSlide+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notesSlides/notesSlide49.xml" ContentType="application/vnd.openxmlformats-officedocument.presentationml.notesSlide+xml"/>
  <Override PartName="/ppt/ink/ink818.xml" ContentType="application/inkml+xml"/>
  <Override PartName="/ppt/notesSlides/notesSlide5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notesSlides/notesSlide5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844.xml" ContentType="application/inkml+xml"/>
  <Override PartName="/ppt/ink/ink845.xml" ContentType="application/inkml+xml"/>
  <Override PartName="/ppt/ink/ink846.xml" ContentType="application/inkml+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notesSlides/notesSlide54.xml" ContentType="application/vnd.openxmlformats-officedocument.presentationml.notesSlide+xml"/>
  <Override PartName="/ppt/ink/ink855.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notesSlides/notesSlide60.xml" ContentType="application/vnd.openxmlformats-officedocument.presentationml.notesSlide+xml"/>
  <Override PartName="/ppt/ink/ink872.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873.xml" ContentType="application/inkml+xml"/>
  <Override PartName="/ppt/notesSlides/notesSlide64.xml" ContentType="application/vnd.openxmlformats-officedocument.presentationml.notesSlide+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notesSlides/notesSlide65.xml" ContentType="application/vnd.openxmlformats-officedocument.presentationml.notesSlide+xml"/>
  <Override PartName="/ppt/ink/ink895.xml" ContentType="application/inkml+xml"/>
  <Override PartName="/ppt/notesSlides/notesSlide66.xml" ContentType="application/vnd.openxmlformats-officedocument.presentationml.notesSlide+xml"/>
  <Override PartName="/ppt/ink/ink896.xml" ContentType="application/inkml+xml"/>
  <Override PartName="/ppt/notesSlides/notesSlide67.xml" ContentType="application/vnd.openxmlformats-officedocument.presentationml.notesSlide+xml"/>
  <Override PartName="/ppt/ink/ink897.xml" ContentType="application/inkml+xml"/>
  <Override PartName="/ppt/notesSlides/notesSlide68.xml" ContentType="application/vnd.openxmlformats-officedocument.presentationml.notesSlide+xml"/>
  <Override PartName="/ppt/ink/ink898.xml" ContentType="application/inkml+xml"/>
  <Override PartName="/ppt/ink/ink899.xml" ContentType="application/inkml+xml"/>
  <Override PartName="/ppt/notesSlides/notesSlide69.xml" ContentType="application/vnd.openxmlformats-officedocument.presentationml.notesSlide+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notesSlides/notesSlide70.xml" ContentType="application/vnd.openxmlformats-officedocument.presentationml.notesSlide+xml"/>
  <Override PartName="/ppt/ink/ink924.xml" ContentType="application/inkml+xml"/>
  <Override PartName="/ppt/notesSlides/notesSlide71.xml" ContentType="application/vnd.openxmlformats-officedocument.presentationml.notesSlide+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notesSlides/notesSlide72.xml" ContentType="application/vnd.openxmlformats-officedocument.presentationml.notesSlide+xml"/>
  <Override PartName="/ppt/ink/ink953.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ink/ink954.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notesSlides/notesSlide7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notesSlides/notesSlide8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notesSlides/notesSlide8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notesSlides/notesSlide8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notesSlides/notesSlide85.xml" ContentType="application/vnd.openxmlformats-officedocument.presentationml.notesSlide+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ink/ink1166.xml" ContentType="application/inkml+xml"/>
  <Override PartName="/ppt/ink/ink1167.xml" ContentType="application/inkml+xml"/>
  <Override PartName="/ppt/notesSlides/notesSlide88.xml" ContentType="application/vnd.openxmlformats-officedocument.presentationml.notesSlide+xml"/>
  <Override PartName="/ppt/ink/ink1168.xml" ContentType="application/inkml+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8"/>
  </p:notesMasterIdLst>
  <p:sldIdLst>
    <p:sldId id="395" r:id="rId2"/>
    <p:sldId id="550" r:id="rId3"/>
    <p:sldId id="608" r:id="rId4"/>
    <p:sldId id="668" r:id="rId5"/>
    <p:sldId id="461" r:id="rId6"/>
    <p:sldId id="684" r:id="rId7"/>
    <p:sldId id="463" r:id="rId8"/>
    <p:sldId id="275" r:id="rId9"/>
    <p:sldId id="607" r:id="rId10"/>
    <p:sldId id="478" r:id="rId11"/>
    <p:sldId id="537" r:id="rId12"/>
    <p:sldId id="592" r:id="rId13"/>
    <p:sldId id="669" r:id="rId14"/>
    <p:sldId id="672" r:id="rId15"/>
    <p:sldId id="673" r:id="rId16"/>
    <p:sldId id="674" r:id="rId17"/>
    <p:sldId id="675" r:id="rId18"/>
    <p:sldId id="670" r:id="rId19"/>
    <p:sldId id="595" r:id="rId20"/>
    <p:sldId id="593" r:id="rId21"/>
    <p:sldId id="594" r:id="rId22"/>
    <p:sldId id="473" r:id="rId23"/>
    <p:sldId id="552" r:id="rId24"/>
    <p:sldId id="553" r:id="rId25"/>
    <p:sldId id="554" r:id="rId26"/>
    <p:sldId id="555" r:id="rId27"/>
    <p:sldId id="556" r:id="rId28"/>
    <p:sldId id="557" r:id="rId29"/>
    <p:sldId id="585" r:id="rId30"/>
    <p:sldId id="488" r:id="rId31"/>
    <p:sldId id="683" r:id="rId32"/>
    <p:sldId id="496" r:id="rId33"/>
    <p:sldId id="627" r:id="rId34"/>
    <p:sldId id="628" r:id="rId35"/>
    <p:sldId id="629" r:id="rId36"/>
    <p:sldId id="601" r:id="rId37"/>
    <p:sldId id="678" r:id="rId38"/>
    <p:sldId id="679" r:id="rId39"/>
    <p:sldId id="680" r:id="rId40"/>
    <p:sldId id="681" r:id="rId41"/>
    <p:sldId id="682" r:id="rId42"/>
    <p:sldId id="677" r:id="rId43"/>
    <p:sldId id="641" r:id="rId44"/>
    <p:sldId id="644" r:id="rId45"/>
    <p:sldId id="645" r:id="rId46"/>
    <p:sldId id="646" r:id="rId47"/>
    <p:sldId id="504" r:id="rId48"/>
    <p:sldId id="630" r:id="rId49"/>
    <p:sldId id="490" r:id="rId50"/>
    <p:sldId id="626" r:id="rId51"/>
    <p:sldId id="623" r:id="rId52"/>
    <p:sldId id="508" r:id="rId53"/>
    <p:sldId id="507" r:id="rId54"/>
    <p:sldId id="511" r:id="rId55"/>
    <p:sldId id="632" r:id="rId56"/>
    <p:sldId id="634" r:id="rId57"/>
    <p:sldId id="635" r:id="rId58"/>
    <p:sldId id="636" r:id="rId59"/>
    <p:sldId id="633" r:id="rId60"/>
    <p:sldId id="512" r:id="rId61"/>
    <p:sldId id="665" r:id="rId62"/>
    <p:sldId id="518" r:id="rId63"/>
    <p:sldId id="650" r:id="rId64"/>
    <p:sldId id="651" r:id="rId65"/>
    <p:sldId id="652" r:id="rId66"/>
    <p:sldId id="653" r:id="rId67"/>
    <p:sldId id="654" r:id="rId68"/>
    <p:sldId id="655" r:id="rId69"/>
    <p:sldId id="656" r:id="rId70"/>
    <p:sldId id="522" r:id="rId71"/>
    <p:sldId id="657" r:id="rId72"/>
    <p:sldId id="658" r:id="rId73"/>
    <p:sldId id="659" r:id="rId74"/>
    <p:sldId id="524" r:id="rId75"/>
    <p:sldId id="562" r:id="rId76"/>
    <p:sldId id="564" r:id="rId77"/>
    <p:sldId id="566" r:id="rId78"/>
    <p:sldId id="568" r:id="rId79"/>
    <p:sldId id="661" r:id="rId80"/>
    <p:sldId id="663" r:id="rId81"/>
    <p:sldId id="664" r:id="rId82"/>
    <p:sldId id="662" r:id="rId83"/>
    <p:sldId id="535" r:id="rId84"/>
    <p:sldId id="539" r:id="rId85"/>
    <p:sldId id="540" r:id="rId86"/>
    <p:sldId id="640" r:id="rId87"/>
    <p:sldId id="647" r:id="rId88"/>
    <p:sldId id="649" r:id="rId89"/>
    <p:sldId id="648" r:id="rId90"/>
    <p:sldId id="536" r:id="rId91"/>
    <p:sldId id="542" r:id="rId92"/>
    <p:sldId id="541" r:id="rId93"/>
    <p:sldId id="543" r:id="rId94"/>
    <p:sldId id="598" r:id="rId95"/>
    <p:sldId id="666" r:id="rId96"/>
    <p:sldId id="667"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77" d="100"/>
          <a:sy n="77" d="100"/>
        </p:scale>
        <p:origin x="603" y="27"/>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2F41D41B-6494-475D-8380-E96ECB00D2B0}" type="presOf" srcId="{0B598F78-BBD3-46EC-BD48-403CFE29171A}" destId="{4C0B6300-FB6D-4568-9D66-868B5053342B}" srcOrd="1" destOrd="0" presId="urn:microsoft.com/office/officeart/2005/8/layout/process1"/>
    <dgm:cxn modelId="{104C5B2A-C421-48A0-BE97-A76FD6B61572}"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6572DE6B-31D5-4006-B7D6-7B1B4C779F82}" type="presOf" srcId="{6A2DDF8B-BBED-47A4-889C-B73A5AAF16FD}" destId="{6B3807A8-C37A-4068-8BAF-EB87B83B4806}" srcOrd="1" destOrd="0" presId="urn:microsoft.com/office/officeart/2005/8/layout/process1"/>
    <dgm:cxn modelId="{3D746C77-F6B5-477F-9057-F22324872B18}" type="presOf" srcId="{BC2145A8-F4F4-4D99-AF88-2C0AB773F3BE}" destId="{E36369FF-AB02-4535-BC90-F392567EC690}" srcOrd="1" destOrd="0" presId="urn:microsoft.com/office/officeart/2005/8/layout/process1"/>
    <dgm:cxn modelId="{BAD0A359-C939-469C-969E-42865EE67C88}" type="presOf" srcId="{F0DB78EA-CD2F-4432-B6E2-BCDD6A7D10BF}" destId="{086C78EF-220B-44AA-875C-4208A7165EC6}"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704EE94-6974-460C-9AB2-3117886BB030}" type="presOf" srcId="{BC2145A8-F4F4-4D99-AF88-2C0AB773F3BE}" destId="{96379B15-4972-4CC2-B881-4718B59AA52A}" srcOrd="0" destOrd="0" presId="urn:microsoft.com/office/officeart/2005/8/layout/process1"/>
    <dgm:cxn modelId="{62588AC7-76B7-4F34-9501-91B9DA066190}" type="presOf" srcId="{4C7B83E1-8666-4CE6-87A1-838FF7604A81}" destId="{A13840A4-6575-43EA-A89A-F4D3332B066E}" srcOrd="0" destOrd="0" presId="urn:microsoft.com/office/officeart/2005/8/layout/process1"/>
    <dgm:cxn modelId="{27E5FFCA-431B-41E4-BAB0-0914F511CBE1}"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B591C0ED-BF10-488E-92B7-32C6D08AE4DA}" type="presOf" srcId="{500EC13B-B931-4847-83A1-59AE989E566A}" destId="{967E0B53-A639-471C-BEFB-9706D9319530}" srcOrd="0" destOrd="0" presId="urn:microsoft.com/office/officeart/2005/8/layout/process1"/>
    <dgm:cxn modelId="{95457FEF-8DE3-43DF-A115-1BEF3300B128}" type="presOf" srcId="{868F5101-3F42-412A-8342-89672BAFD290}" destId="{2EF54268-209F-4FF4-BF08-BDA33BA2DD0B}" srcOrd="0" destOrd="0" presId="urn:microsoft.com/office/officeart/2005/8/layout/process1"/>
    <dgm:cxn modelId="{872568F9-6DEE-4072-A55A-87439CDDA92A}" type="presOf" srcId="{6A2DDF8B-BBED-47A4-889C-B73A5AAF16FD}" destId="{CBDF44EE-257B-4B0C-8824-5E2D8D4FD529}" srcOrd="0" destOrd="0" presId="urn:microsoft.com/office/officeart/2005/8/layout/process1"/>
    <dgm:cxn modelId="{2400C516-F3D1-4DC3-B200-466A36892B47}" type="presParOf" srcId="{086C78EF-220B-44AA-875C-4208A7165EC6}" destId="{967E0B53-A639-471C-BEFB-9706D9319530}" srcOrd="0" destOrd="0" presId="urn:microsoft.com/office/officeart/2005/8/layout/process1"/>
    <dgm:cxn modelId="{0AB43F10-F983-4713-9F59-214F35516D21}" type="presParOf" srcId="{086C78EF-220B-44AA-875C-4208A7165EC6}" destId="{CBDF44EE-257B-4B0C-8824-5E2D8D4FD529}" srcOrd="1" destOrd="0" presId="urn:microsoft.com/office/officeart/2005/8/layout/process1"/>
    <dgm:cxn modelId="{56D120E7-C91E-460E-A34A-E5825EABB908}" type="presParOf" srcId="{CBDF44EE-257B-4B0C-8824-5E2D8D4FD529}" destId="{6B3807A8-C37A-4068-8BAF-EB87B83B4806}" srcOrd="0" destOrd="0" presId="urn:microsoft.com/office/officeart/2005/8/layout/process1"/>
    <dgm:cxn modelId="{64763AC7-AF61-464E-BB22-6F715DCD782F}" type="presParOf" srcId="{086C78EF-220B-44AA-875C-4208A7165EC6}" destId="{C6FE8F00-F33F-4061-B64A-AEA4244BFC95}" srcOrd="2" destOrd="0" presId="urn:microsoft.com/office/officeart/2005/8/layout/process1"/>
    <dgm:cxn modelId="{E4AE2621-FDFE-4281-8104-C093F5E5251E}" type="presParOf" srcId="{086C78EF-220B-44AA-875C-4208A7165EC6}" destId="{96379B15-4972-4CC2-B881-4718B59AA52A}" srcOrd="3" destOrd="0" presId="urn:microsoft.com/office/officeart/2005/8/layout/process1"/>
    <dgm:cxn modelId="{7BF0FA70-E9FC-4FDD-B4BD-A00FCD17AE8E}" type="presParOf" srcId="{96379B15-4972-4CC2-B881-4718B59AA52A}" destId="{E36369FF-AB02-4535-BC90-F392567EC690}" srcOrd="0" destOrd="0" presId="urn:microsoft.com/office/officeart/2005/8/layout/process1"/>
    <dgm:cxn modelId="{C05BC5AD-FA47-44A7-82F6-B540C5A2B53B}" type="presParOf" srcId="{086C78EF-220B-44AA-875C-4208A7165EC6}" destId="{A13840A4-6575-43EA-A89A-F4D3332B066E}" srcOrd="4" destOrd="0" presId="urn:microsoft.com/office/officeart/2005/8/layout/process1"/>
    <dgm:cxn modelId="{2C83C2F3-313A-442C-BC51-005D5E7BEE20}" type="presParOf" srcId="{086C78EF-220B-44AA-875C-4208A7165EC6}" destId="{8486DEDB-9FC6-44F6-B502-146BEE8B4B4A}" srcOrd="5" destOrd="0" presId="urn:microsoft.com/office/officeart/2005/8/layout/process1"/>
    <dgm:cxn modelId="{F0E3DF08-F6F6-4514-B8D8-B11ADB4EC71B}" type="presParOf" srcId="{8486DEDB-9FC6-44F6-B502-146BEE8B4B4A}" destId="{4C0B6300-FB6D-4568-9D66-868B5053342B}" srcOrd="0" destOrd="0" presId="urn:microsoft.com/office/officeart/2005/8/layout/process1"/>
    <dgm:cxn modelId="{32E8DE55-EC7B-4C64-88F5-695B314C7D0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FBFC60C-61D3-4376-BA13-7282C790652A}" type="presOf" srcId="{500EC13B-B931-4847-83A1-59AE989E566A}" destId="{967E0B53-A639-471C-BEFB-9706D9319530}" srcOrd="0" destOrd="0" presId="urn:microsoft.com/office/officeart/2005/8/layout/process1"/>
    <dgm:cxn modelId="{35264726-6F9A-43FE-9A2F-198F62C0B5BE}" type="presOf" srcId="{BC2145A8-F4F4-4D99-AF88-2C0AB773F3BE}" destId="{96379B15-4972-4CC2-B881-4718B59AA52A}" srcOrd="0" destOrd="0" presId="urn:microsoft.com/office/officeart/2005/8/layout/process1"/>
    <dgm:cxn modelId="{70001D29-9CB6-46EC-A94F-64E2314E6BA4}" type="presOf" srcId="{0B598F78-BBD3-46EC-BD48-403CFE29171A}" destId="{4C0B6300-FB6D-4568-9D66-868B5053342B}" srcOrd="1" destOrd="0" presId="urn:microsoft.com/office/officeart/2005/8/layout/process1"/>
    <dgm:cxn modelId="{9615232C-4D0C-442C-A96C-238532758C1F}" type="presOf" srcId="{6A2DDF8B-BBED-47A4-889C-B73A5AAF16FD}" destId="{CBDF44EE-257B-4B0C-8824-5E2D8D4FD529}" srcOrd="0" destOrd="0" presId="urn:microsoft.com/office/officeart/2005/8/layout/process1"/>
    <dgm:cxn modelId="{C1B7442D-3B2E-441D-AE02-B883C29CE72A}" type="presOf" srcId="{F0DB78EA-CD2F-4432-B6E2-BCDD6A7D10BF}" destId="{086C78EF-220B-44AA-875C-4208A7165EC6}" srcOrd="0" destOrd="0" presId="urn:microsoft.com/office/officeart/2005/8/layout/process1"/>
    <dgm:cxn modelId="{7BEB3932-5AB3-4C9E-8DE7-1F5809087D5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14A1848-54DD-410C-89F6-7F9D00977C9D}"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7E8D2780-DA6B-4FCD-B7A1-011C75CB8144}"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7AFA198-A2E9-4304-94DD-7C49FBF3931A}" type="presOf" srcId="{BC2145A8-F4F4-4D99-AF88-2C0AB773F3BE}" destId="{E36369FF-AB02-4535-BC90-F392567EC690}" srcOrd="1" destOrd="0" presId="urn:microsoft.com/office/officeart/2005/8/layout/process1"/>
    <dgm:cxn modelId="{980423C4-FC02-40AB-87B5-E563637CFD98}"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C71CDFDC-400F-44A0-8CF2-00CC1F144A09}" type="presOf" srcId="{868F5101-3F42-412A-8342-89672BAFD290}" destId="{2EF54268-209F-4FF4-BF08-BDA33BA2DD0B}" srcOrd="0" destOrd="0" presId="urn:microsoft.com/office/officeart/2005/8/layout/process1"/>
    <dgm:cxn modelId="{B0B7FBD2-100C-4178-B3A7-01B4643A5EC9}" type="presParOf" srcId="{086C78EF-220B-44AA-875C-4208A7165EC6}" destId="{967E0B53-A639-471C-BEFB-9706D9319530}" srcOrd="0" destOrd="0" presId="urn:microsoft.com/office/officeart/2005/8/layout/process1"/>
    <dgm:cxn modelId="{CFF63532-D80D-43C0-9223-3F7D4B0837F4}" type="presParOf" srcId="{086C78EF-220B-44AA-875C-4208A7165EC6}" destId="{CBDF44EE-257B-4B0C-8824-5E2D8D4FD529}" srcOrd="1" destOrd="0" presId="urn:microsoft.com/office/officeart/2005/8/layout/process1"/>
    <dgm:cxn modelId="{703ECC2F-067D-46F3-B357-E652993B357F}" type="presParOf" srcId="{CBDF44EE-257B-4B0C-8824-5E2D8D4FD529}" destId="{6B3807A8-C37A-4068-8BAF-EB87B83B4806}" srcOrd="0" destOrd="0" presId="urn:microsoft.com/office/officeart/2005/8/layout/process1"/>
    <dgm:cxn modelId="{F2ED32CE-1F34-416C-BB7D-C6655AE7F035}" type="presParOf" srcId="{086C78EF-220B-44AA-875C-4208A7165EC6}" destId="{C6FE8F00-F33F-4061-B64A-AEA4244BFC95}" srcOrd="2" destOrd="0" presId="urn:microsoft.com/office/officeart/2005/8/layout/process1"/>
    <dgm:cxn modelId="{C1F9FFC9-2141-437E-AF2F-108C8AA9A201}" type="presParOf" srcId="{086C78EF-220B-44AA-875C-4208A7165EC6}" destId="{96379B15-4972-4CC2-B881-4718B59AA52A}" srcOrd="3" destOrd="0" presId="urn:microsoft.com/office/officeart/2005/8/layout/process1"/>
    <dgm:cxn modelId="{0DBB16D1-C5AD-40BA-B2D9-7CD6227B3065}" type="presParOf" srcId="{96379B15-4972-4CC2-B881-4718B59AA52A}" destId="{E36369FF-AB02-4535-BC90-F392567EC690}" srcOrd="0" destOrd="0" presId="urn:microsoft.com/office/officeart/2005/8/layout/process1"/>
    <dgm:cxn modelId="{A8B1F6D1-287D-40A8-9AFD-5202B2E98861}" type="presParOf" srcId="{086C78EF-220B-44AA-875C-4208A7165EC6}" destId="{A13840A4-6575-43EA-A89A-F4D3332B066E}" srcOrd="4" destOrd="0" presId="urn:microsoft.com/office/officeart/2005/8/layout/process1"/>
    <dgm:cxn modelId="{5D03606F-6D6C-4DE2-8D1C-B784DE890C0A}" type="presParOf" srcId="{086C78EF-220B-44AA-875C-4208A7165EC6}" destId="{8486DEDB-9FC6-44F6-B502-146BEE8B4B4A}" srcOrd="5" destOrd="0" presId="urn:microsoft.com/office/officeart/2005/8/layout/process1"/>
    <dgm:cxn modelId="{47634814-4F66-4496-850A-4A06EFB64F97}" type="presParOf" srcId="{8486DEDB-9FC6-44F6-B502-146BEE8B4B4A}" destId="{4C0B6300-FB6D-4568-9D66-868B5053342B}" srcOrd="0" destOrd="0" presId="urn:microsoft.com/office/officeart/2005/8/layout/process1"/>
    <dgm:cxn modelId="{1677CCFB-6A5F-49F2-8E3F-FCC6E3D2ABA3}"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A58C320C-1DAA-4108-B0C4-28200DB72CBD}" type="presOf" srcId="{5CDA7D1C-7827-4ACF-A44D-B03DAD407D91}" destId="{35301AEB-C10F-4539-BFAF-E6A17A521323}" srcOrd="0" destOrd="0" presId="urn:microsoft.com/office/officeart/2005/8/layout/process1"/>
    <dgm:cxn modelId="{DE453514-DCE9-40C6-A19D-38089B83541C}" type="presOf" srcId="{B9DC6CCF-534F-4BDE-923D-C2D9D22EE46B}" destId="{D3AC0FC0-6496-485C-AE9C-A4034CF996EB}"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3112F035-ADE3-4E70-97CD-E4D071B82A53}" type="presOf" srcId="{A0B2DB9F-87C8-4656-B7EF-16E99EAE9F81}" destId="{C908AD88-686B-478C-89DF-6A9FBBF4FB7A}"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E3935F53-49F7-4B4E-ABA1-704725E29209}" type="presOf" srcId="{97B5045B-4808-4D5E-9146-69D9B977E831}" destId="{03D5A9D9-C942-4A11-AA81-F8564974AD03}" srcOrd="1"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7A41CC77-3872-42F3-A83E-06008AB979AE}" type="presOf" srcId="{84384672-2270-4D1E-A7A5-E0C0A756FBB0}" destId="{F23E9B7F-41B8-4AC6-939C-7424E2D894B1}"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AE2EE0DE-1D7F-40B2-A6C6-FFE5A47D3D31}" type="presOf" srcId="{75122EE8-AF4E-4BBD-AC99-F0F16C602EF8}" destId="{4B320DE2-0B32-4458-9B5F-E4D5F31A2536}"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 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r>
            <a:rPr lang="en-US" dirty="0"/>
            <a:t> </a:t>
          </a:r>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DE9DA13-AA2E-49DA-8E9A-30C44CFDAAFB}" type="presOf" srcId="{6A2DDF8B-BBED-47A4-889C-B73A5AAF16FD}" destId="{6B3807A8-C37A-4068-8BAF-EB87B83B4806}"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85BB3B54-2511-4A43-A4FD-EBEC86FE0688}" type="presOf" srcId="{BC2145A8-F4F4-4D99-AF88-2C0AB773F3BE}" destId="{96379B15-4972-4CC2-B881-4718B59AA52A}" srcOrd="0" destOrd="0" presId="urn:microsoft.com/office/officeart/2005/8/layout/process1"/>
    <dgm:cxn modelId="{4E769D55-D5D4-40C7-AFC8-F09571DB9F21}" type="presOf" srcId="{35DCEF2A-8E5B-4172-BD61-E971FAA88F83}" destId="{C6FE8F00-F33F-4061-B64A-AEA4244BFC95}" srcOrd="0" destOrd="0" presId="urn:microsoft.com/office/officeart/2005/8/layout/process1"/>
    <dgm:cxn modelId="{826E0C77-DE14-41F2-A566-FBC0513EE80D}" type="presOf" srcId="{0B598F78-BBD3-46EC-BD48-403CFE29171A}" destId="{4C0B6300-FB6D-4568-9D66-868B5053342B}" srcOrd="1" destOrd="0" presId="urn:microsoft.com/office/officeart/2005/8/layout/process1"/>
    <dgm:cxn modelId="{3D8DE458-0270-4F30-A78D-BFF274D4D6FB}" type="presOf" srcId="{BC2145A8-F4F4-4D99-AF88-2C0AB773F3BE}" destId="{E36369FF-AB02-4535-BC90-F392567EC690}"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BD14B894-5558-4824-A3E3-0BDD2781AE70}" type="presOf" srcId="{500EC13B-B931-4847-83A1-59AE989E566A}" destId="{967E0B53-A639-471C-BEFB-9706D9319530}" srcOrd="0" destOrd="0" presId="urn:microsoft.com/office/officeart/2005/8/layout/process1"/>
    <dgm:cxn modelId="{5B25C396-3BB5-4162-A134-25B685EDF403}" type="presOf" srcId="{4C7B83E1-8666-4CE6-87A1-838FF7604A81}" destId="{A13840A4-6575-43EA-A89A-F4D3332B066E}"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FC9A24DF-C18F-47C5-AE6A-6C9A7D19EEA4}" type="presOf" srcId="{0B598F78-BBD3-46EC-BD48-403CFE29171A}" destId="{8486DEDB-9FC6-44F6-B502-146BEE8B4B4A}" srcOrd="0" destOrd="0" presId="urn:microsoft.com/office/officeart/2005/8/layout/process1"/>
    <dgm:cxn modelId="{C3E152F1-34FD-48DB-AE9B-428E0E001576}" type="presOf" srcId="{6A2DDF8B-BBED-47A4-889C-B73A5AAF16FD}" destId="{CBDF44EE-257B-4B0C-8824-5E2D8D4FD529}" srcOrd="0" destOrd="0" presId="urn:microsoft.com/office/officeart/2005/8/layout/process1"/>
    <dgm:cxn modelId="{2CD80DF5-56BC-401F-8BAC-A82847C937E6}" type="presOf" srcId="{F0DB78EA-CD2F-4432-B6E2-BCDD6A7D10BF}" destId="{086C78EF-220B-44AA-875C-4208A7165EC6}" srcOrd="0" destOrd="0" presId="urn:microsoft.com/office/officeart/2005/8/layout/process1"/>
    <dgm:cxn modelId="{DAEE8DF8-A0F1-48DD-A42B-70D37B692B69}" type="presOf" srcId="{868F5101-3F42-412A-8342-89672BAFD290}" destId="{2EF54268-209F-4FF4-BF08-BDA33BA2DD0B}" srcOrd="0" destOrd="0" presId="urn:microsoft.com/office/officeart/2005/8/layout/process1"/>
    <dgm:cxn modelId="{589D34BF-E82A-4032-91FA-780C61CDC786}" type="presParOf" srcId="{086C78EF-220B-44AA-875C-4208A7165EC6}" destId="{967E0B53-A639-471C-BEFB-9706D9319530}" srcOrd="0" destOrd="0" presId="urn:microsoft.com/office/officeart/2005/8/layout/process1"/>
    <dgm:cxn modelId="{A43FA9D9-E018-44A3-8263-4483FF62CB98}" type="presParOf" srcId="{086C78EF-220B-44AA-875C-4208A7165EC6}" destId="{CBDF44EE-257B-4B0C-8824-5E2D8D4FD529}" srcOrd="1" destOrd="0" presId="urn:microsoft.com/office/officeart/2005/8/layout/process1"/>
    <dgm:cxn modelId="{86396AB7-B222-4917-AD79-B4E74F9E71F9}" type="presParOf" srcId="{CBDF44EE-257B-4B0C-8824-5E2D8D4FD529}" destId="{6B3807A8-C37A-4068-8BAF-EB87B83B4806}" srcOrd="0" destOrd="0" presId="urn:microsoft.com/office/officeart/2005/8/layout/process1"/>
    <dgm:cxn modelId="{4C58E7A6-11C0-4891-BEE6-D27DDFB3CE4B}" type="presParOf" srcId="{086C78EF-220B-44AA-875C-4208A7165EC6}" destId="{C6FE8F00-F33F-4061-B64A-AEA4244BFC95}" srcOrd="2" destOrd="0" presId="urn:microsoft.com/office/officeart/2005/8/layout/process1"/>
    <dgm:cxn modelId="{48ABD968-A485-4444-8C18-F71B441F315B}" type="presParOf" srcId="{086C78EF-220B-44AA-875C-4208A7165EC6}" destId="{96379B15-4972-4CC2-B881-4718B59AA52A}" srcOrd="3" destOrd="0" presId="urn:microsoft.com/office/officeart/2005/8/layout/process1"/>
    <dgm:cxn modelId="{91BAD354-722E-4E93-9C0E-C536E5E49BB5}" type="presParOf" srcId="{96379B15-4972-4CC2-B881-4718B59AA52A}" destId="{E36369FF-AB02-4535-BC90-F392567EC690}" srcOrd="0" destOrd="0" presId="urn:microsoft.com/office/officeart/2005/8/layout/process1"/>
    <dgm:cxn modelId="{8C5DDC17-82A4-400D-8B25-9EB289AA34D3}" type="presParOf" srcId="{086C78EF-220B-44AA-875C-4208A7165EC6}" destId="{A13840A4-6575-43EA-A89A-F4D3332B066E}" srcOrd="4" destOrd="0" presId="urn:microsoft.com/office/officeart/2005/8/layout/process1"/>
    <dgm:cxn modelId="{21F0E68F-14DA-4636-B2D4-1574B9051220}" type="presParOf" srcId="{086C78EF-220B-44AA-875C-4208A7165EC6}" destId="{8486DEDB-9FC6-44F6-B502-146BEE8B4B4A}" srcOrd="5" destOrd="0" presId="urn:microsoft.com/office/officeart/2005/8/layout/process1"/>
    <dgm:cxn modelId="{78B6716B-371C-4195-BE9D-89D9EACC8227}" type="presParOf" srcId="{8486DEDB-9FC6-44F6-B502-146BEE8B4B4A}" destId="{4C0B6300-FB6D-4568-9D66-868B5053342B}" srcOrd="0" destOrd="0" presId="urn:microsoft.com/office/officeart/2005/8/layout/process1"/>
    <dgm:cxn modelId="{387D289B-B951-4142-97FB-5D255FCEF392}"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 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r>
            <a:rPr lang="en-US" sz="2000" kern="1200" dirty="0"/>
            <a:t> </a:t>
          </a:r>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0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10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10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10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10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10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10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10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10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10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0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10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10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10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0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0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0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0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0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0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0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0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0.997">537 29 236 0,'5'-19'90'0,"-5"10"-48"0,6 9-36 0,-6 0 20 0,5 9-1 16,0 15 2-16,-5 4-3 15,0 10-1-15,0 9-12 16,0 20 2-16,0 8 1 0,0 25-5 16,-5 14-1-16,0 4 2 15,-6 10 1-15,6-15-5 16,-1-4-2-16,1 0 0 16,5-5 0-16,0-9-2 15,0-14-2-15,0-10-19 16,0-10-10-16,0-9-25 15,5-9-9-15,-5-10-10 0,0-9-5 16,0-5-19 0</inkml:trace>
  <inkml:trace contextRef="#ctx0" brushRef="#br0" timeOffset="2.001">118 1161 304 0,'-11'-5'112'0,"6"5"-60"0,5 0-47 0,0 0 24 0,0 0 2 15,11 0 3-15,5 0-5 16,5 0-3-16,6-5-14 15,10 1-1-15,6-6 0 0,-2 1-4 16,7-1-2-16,-11 5-9 16,6 1-3-16,0-1-40 15,-7 0-19-15,-4 5-43 16,0 5-17-16,-5 0 7 16</inkml:trace>
</inkml:ink>
</file>

<file path=ppt/ink/ink10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0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0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0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0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0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0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0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0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10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10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10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10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10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10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10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10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10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0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10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10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10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10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10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0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0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0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0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0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0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0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0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10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10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10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10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10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10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0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10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10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10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10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10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10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10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10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10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1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1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1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1">0 790 228 0,'0'5'88'0,"0"-5"-48"0,27 5-20 0,-27-5 24 15,5 5-11-15,1-1-4 16,10 1-13-16,-5 0-3 16,11 4-7-16,-6 1-4 0,10-6-1 15,1 1 1-15,16-5 1 16,-5 0-34-16,-1 5-17 15,-4 0-83 1,-1-20-40-16,-5 6 84 16</inkml:trace>
</inkml:ink>
</file>

<file path=ppt/ink/ink1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1">531 451 148 0,'0'-5'57'0,"0"5"-30"0,5 5-12 0,-5-5 20 0,0 9-6 16,0 1 0-16,6 9-5 15,-1-5-1-15,6 14-12 16,-1-4 0-16,6 4 2 0,-5-4-5 16,5 5 0-16,0-5-2 15,6-10 1-15,-6-4 11 16,5-10 6-16,1 0-4 15,-1-14 1-15,-5-1-8 16,0-19-3-16,0 6-1 16,-5-15-1-16,-1 10-7 15,-4-5 0-15,-1 5 1 0,0 5 1 16,1-1-30-16,-1 1-12 16,6-5-40-16,-6 18-17 15,0 6-22 1</inkml:trace>
</inkml:ink>
</file>

<file path=ppt/ink/ink1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1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1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1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1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1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1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1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1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1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1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1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1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1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1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1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1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1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1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1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1">119 58 252 0,'-5'0'93'0,"5"0"-50"0,0 0-33 0,0 0 23 15,0 0-18-15,0 0-6 16,5 0-3-16,-5 0-2 15,5 5-2-15,1-1 1 0,-1 6 0 16,0-1-65-16,1 1-28 16,-6-1-23-1</inkml:trace>
</inkml:ink>
</file>

<file path=ppt/ink/ink1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1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1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139 19 269 0,'-16'29'22'0,"0"8"-13"15,-6 15 1-15,1 14 0 0,5 4-5 16,0 1-3-16,0-5-43 16,6 0-18-16,4 5-19 15</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1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1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1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1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1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1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1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1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1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1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1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1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1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1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6.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2767 77 28 0,'-11'-5'11'0,"0"5"-6"0,-11 0-2 0,11 0 4 0,-6 0 1 16,-5 0 0-16,-5-5 2 16,-7 0 4-16,-10 1-2 15,-5-6 3-15,-12 0-8 16,-16-5-2-16,0 5-3 16,-6 6 1-16,0-1-4 15,-5 5 0-15,-16 0 3 16,-23-5 3-16,0 0 2 15,6 15 1-15,-6-1-2 16,-11 1 1-16,-11 0-4 16,11 5 0-16,6-1 3 15,16 6 3-15,12 0-2 16,10-1 1-16,6 6-5 16,0-1 0-16,10 1-1 0,7 4 1 15,5 10-2-15,5 10-1 16,11 5 1-16,12 5-4 0,10 0 2 15,17 4 3-15,11-9 1 16,11-5 1-16,6 0 2 16,10 0 3-16,12 5 2 15,11-5-5-15,-1-5-2 16,6 5 2-16,17 5 3 16,11-5-2-16,21 5 1 15,18 5-3-15,-12-15 2 16,6 0 0-16,16 0 1 15,17 0-7-15,11-4 0 0,-6-16 1 16,0 5 1-16,28 1-1 16,6-6-2-16,21 1 1 15,-5-6 1-15,5 1 3 16,-5-5 2-16,-16-5-3 16,-1-1-3-16,23 6 0 15,-12 0-1-15,-16-5 2 16,0-6 1-16,11 11-1 15,0-5 1-15,-22 0-2 16,-6 0-1-16,17-1 1 16,0 6-1-16,-22-5 2 15,5 0 1-15,-11-1 1 16,12 1 0-16,-1 0 0 16,-11-10 0-16,-5 0 0 15,6 0 0-15,10 5 0 0,-5-5 0 16,-17-5-2-16,0 0-2 15,1 5 1-15,-1 0 1 16,11 0-1-16,-21-5-1 16,-7 0 3-16,1-4 0 15,0 4-4-15,5 0 1 16,6 0 2-16,-17-10 1 16,1 0 1-16,-7 1 0 15,-4-6-2-15,10 5-2 16,-5 1 3-16,-6-6 0 15,-11-9-1-15,-16-1 1 0,-6-4 4 16,-16-5 6-16,-12-5-3 16,-5 5 0-16,-11-1-2 15,-5 1 0-15,-11-15-4 16,-6 5-3-16,-6 5 2 16,-10 0 2-16,-12 5-4 15,-11 0-3-15,-10 4-2 16,-39 1 0-16,-34 0 0 15,-10 4 0-15,-6 1 3 16,-10 0 2-16,-23-6-2 16,-11-4 0-16,0-5-1 15,-5 10 0-15,-12-15 2 16,-5 0 0-16,11 0 0 16,-22-10 2-16,-16 5-3 15,-1 5-2-15,-5 10 2 16,-22-5 0-16,6 9 1 0,-12 1 0 15,-10 5-3-15,16 9 2 16,-17-4-6-16,-5 9-3 16,11 5 3-16,-33 0 2 15,16 5 0-15,-10 1 4 16,-7-1-2-16,18 5 1 16,-1-5 2-16,17 5 2 15,33 0-14-15,22 0-7 16,22 0-26-16,28-5-8 15,38 0-46 1</inkml:trace>
</inkml:ink>
</file>

<file path=ppt/ink/ink1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8.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2957 9 72 0,'-6'-19'27'0,"-5"19"-14"0,0 0-15 0,6 0 6 0,-6 0-12 16,-6 5-4-16,-11 0 3 16,-5 4 3-16,-11 1 6 15,-16-5 2-15,-23 0 4 16,-27 0 3-16,-6 0 0 15,0 5 0-15,-11 4-5 16,-16-4-3-16,-6 5 2 16,0 4 2-16,6 11-2 15,-6 4-2-15,-11-4 0 16,12 4-1-16,4 0 2 16,18 0 3-16,4-4 0 15,7 4 2-15,-1 0-4 16,6 6-2-16,5 0 4 15,17 4 4-15,16 15-5 0,11 4 0 16,17 6 0-16,17 4 2 16,21-4-3-16,23-5 0 15,27-5 1-15,16-6 2 16,12-4-1-16,16-4 0 16,28 4-1-16,27 0 0 15,6-10-2-15,17 5-2 0,37 10 1 16,1-4 1-16,17-6 1 15,27 10 1-15,-17-10 2 16,6-5 1-16,28 5 3 0,-17-14-5 16,11 4-1-1,11-5 0-15,-5-14 0 0,10 9 0 16,-4-4 0-16,-12-15-2 16,5 15 1-16,-9-11-2 15,-13 6 2-15,12-5-2 16,-6 0-1-16,-22-5-2 15,5-5 1-15,1 0 3 16,-17-5 1-16,-6-10 1 16,6 5 0-16,0-5 4 15,-11-4 3-15,-11-6-6 16,0 1-3-16,-5-1 1 16,-18-4 0-16,-15 0-4 15,-12-6 1-15,-5-4 0 16,5 10 0-16,-11-6 2 15,-5 1 1-15,-22 0-1 0,-11-1-2 16,-12 0 1-16,1 1-1 16,-17 0 2-16,-5 4 3 15,-12 6 9-15,-10-1 3 16,-6 1-2-16,-5-11 1 16,-12-4-5-16,-10 0-1 15,-12-10-6-15,-10-5-1 16,-12-5 3-16,-5 0 1 15,-22 6-6-15,-22-11 0 16,-22 5 1-16,-45-9 1 16,1 14-1-16,-22 5-2 15,-17 5 1-15,-11 3-1 0,0 2 0 16,-28-5 0-16,1 5-3 16,5 0 2-16,-28-1 1 15,-5 1 2-15,11 10-3 16,-27-5 0-16,-6 9-1 15,-12-4 0-15,-10 4 2 16,17 10 2-16,-34-4-3 16,11 14-2-16,-6-5 2 15,1 10 2-15,16 10 2 16,-10-5 3-16,16 10-5 16,16 4-3-16,6-4 1 15,22 0 2-15,33 9-29 16,22-4-11-16,6-1-35 15,27 1-14-15,39-5 3 16</inkml:trace>
</inkml:ink>
</file>

<file path=ppt/ink/ink1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20.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3045 327 52 0,'-38'-14'19'0,"5"23"-10"0,-22-14-9 0,27 5 7 16,-21 0 2-16,-7 0 5 16,-10 0-2-16,-5 5 1 15,-12-5-1-15,-22-9 2 16,-22-1-5-16,1-5-1 15,-1 10-2-15,0 0 1 16,-11 5 0-16,-11-10 1 16,6 10-7-16,5 15 0 15,12 5-1-15,-1-1 0 16,-17 11 0-16,12-1 0 0,5 5 0 16,12 11-3-16,10-6 2 0,11 10 1 15,6-5 0-15,11 0-3 16,5 0 2-16,12 0 1 15,10 0 0-15,11 5 2 16,17 10 1-16,11 5-4 16,22 4 1-16,11 1 0 15,6-5 2-15,16-1 1 16,17-4 1-16,16-5-2 16,27 0-2-16,12-5 3 15,0-5 0-15,11 0-4 16,22 5-1-16,10-5 5 15,7 5 3-15,-1 0-1 16,23 0 2-16,5 0-2 16,5-10 0-16,11 5 1 15,17-4 3-15,0-11-6 0,11 5-2 16,17-4 1-16,-11-11 3 16,16 6-2-16,-6-6 0 15,-5-9-1-15,17 5-2 16,-12-10 3-16,-5 0 2 15,28 5 2-15,-22-10 1 16,-12 4-4-16,23 6-1 16,-17-5-1-16,-6 0 1 15,12 10-2-15,-17-5 2 16,-6 4-2-16,1-4-1 16,5 0 1-16,-17-5-1 15,1-5 0-15,10 5 0 0,-10-5 0 16,-1-5 2-16,17 0 5 15,-5-5 6-15,-12 0-7 16,6 5-3-16,0 0-2 16,-16-9 1-16,-6-1-1 15,5 5 2-15,-5-4-2 16,-11-11-1-16,0 1 1 16,0-6 1-16,5-4 3 15,-21-5 4-15,-6-10 0 16,33 0 2-16,-17 5-4 15,-16-1-2-15,-39-4 0 16,-5 0-1-16,-22 5-2 16,-12 0-2-16,-21 10 3 0,0-5 2 15,-28-10 0-15,-11 5 2 16,-17-10-2-16,-16-5 0 16,-22-24-6-16,-16 9 1 15,-28 11-2-15,-23-6-2 16,-32 0 7-16,-17 11 3 15,-5 9-3-15,-39-5 0 16,-16-10-1-16,-1 10-2 16,-38-15-2-16,-11 1 1 15,-5 4 1-15,-28-14 2 16,5 14-3-16,-22 10 0 16,-10 0 1-16,-12 10 0 15,-5 0 0-15,-6 15 0 0,-11-6 2 16,6 16 1-16,-22-1-4 15,-6 10 1-15,-16 1 0 16,-6 9 2-16,-6-5 1 16,12 10 1-16,-11-1-5 15,-1 11 1-15,-10 0 0 16,-6 4 0-16,17 6-3 16,-12-5 0-16,34 4 4 15,0 5 1-15,27-9-29 16,39 14-12-16,11 1-37 15,16 4-15-15,33 0 2 16</inkml:trace>
</inkml:ink>
</file>

<file path=ppt/ink/ink1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1.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71 200 0,'5'-10'77'0,"-5"10"-42"0,0-10-8 0,0 10 29 15,0-4-7-15,0-1-1 16,0 0-3-16,0 0-1 16,-5 0-24-16,-1 0 8 0,1 0 5 15,-1 0-8-15,-5 0-3 16,0 0-3-16,0 5-1 16,-1 0-5-16,1 0-3 15,6 0-3-15,-6 15-2 16,0-5-6-16,0 19-1 15,5-4-2-15,6 15 3 16,0-11-5-16,0 16 2 16,0-6-3-16,6 0 2 15,-1-4 1-15,6-5 2 16,0-6 1-16,11-9 3 16,-4-5-1-16,-2-10-1 15,1 0 12-15,-6-25 6 0,0 6 2 16,-11-16 0-16,0 5-6 15,-6-4-1-15,1 4-8 16,-1 1-1-16,1 4-2 16,-1 6-2-16,1-1-26 15,-1 5-10-15,1 5-46 16,5 10-18-16,0 0-24 16,5 5-11-16,-5 0 3 15</inkml:trace>
</inkml:ink>
</file>

<file path=ppt/ink/ink1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2.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49 212 0,'0'5'79'0,"0"-5"-42"0,0 5-30 0,0-1 20 16,0 6-1-16,0 0 2 15,0 10-4-15,0-6-1 0,5 16-12 16,1-6 9-16,-1 6 6 0,1-6-1 15,-1 6 0-15,1-6-7 16,-1 1-1-16,-5-6-4 16,0-4 0-16,0 0-3 15,0-6 1-15,0-4-6 16,0-10-3-16,0 0-1 16,0-14 1-16,0 4-3 15,0-14 0-15,0 4-1 16,6-9 0-16,-6 5 2 15,5-6 0-15,1 6-3 16,6-1 0-16,-1 6 2 16,0 4 0-16,0 1-2 0,0 4 2 15,0 0-1-15,5 6 0 16,-5-1 4-16,6 10 3 16,0 0-2-16,5 10 0 15,-5-1 3-15,0 11 1 16,-1 0-1-16,1 4 1 15,-6 1-2-15,1 4 2 16,-1-5-4-16,0 1 0 16,-6-5-34-16,1-1-17 15,-1-4-46-15,1 0-18 16,-1-6-31 0</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0 236 0,'0'0'88'0,"0"0"-48"0,0 0-49 0,0 0 12 16,0 5-9-16,0 0-1 15,0 5-21-15,0 0-8 16,0 4-26-16,0-4-9 15,0 5 11-15,0-5 9 0</inkml:trace>
</inkml:ink>
</file>

<file path=ppt/ink/ink1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68 228 0,'22'-58'85'0,"-22"58"-46"0,6-15-17 0,-6 15 26 15,6 5-8-15,-1-5 0 16,1 15-6-16,-1-6-1 16,6 21-18-16,0-6 0 0,6 35 1 15,-1-10-8-15,12 43-2 16,-6-13 7-16,5 23 3 15,-5-13-3-15,11 23-3 16,-5-23-5-16,0 12-4 16,-1-12 2-16,-5 13 2 15,0-13-9-15,0-1-2 16,-5-15-15-16,-1 0-6 16,1-9-22-16,-6-11-6 15,0-4-33-15,0-9-14 16,-6-6-18-1</inkml:trace>
  <inkml:trace contextRef="#ctx0" brushRef="#br0" timeOffset="408">221 1223 296 0,'-11'-5'112'0,"11"5"-60"0,0-5-19 0,0 5 36 16,0 0-23-16,0 0-6 15,11-5-9-15,-6 0-2 16,12 0-16-16,0 0-1 0,10 0 1 16,-5 1-9-16,6-1-5 15,-6 0 3-15,5 0 2 16,-5 0 1-16,11 5 0 16,-5 0-3-16,0-5-2 15,-1 5-41-15,-5-5-18 16,-5 0-63-16,-6-9-27 15,0 4 2 1</inkml:trace>
</inkml:ink>
</file>

<file path=ppt/ink/ink1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0.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71 184 0,'-33'-20'68'16,"33"20"-36"-16,0-10-15 0,0 10 22 0,-11 0-5 15,6 0 1-15,5 0-5 16,0 0 1-16,0 0-17 16,0 0 10-16,0 0 5 0,0 0 2 15,0 5 2-15,0 0-5 16,0 5-3-16,0-5-7 16,5 10-3-16,-5-1-5 15,11 21-1-15,0-7-3 16,0 21-1-16,0-5 1 15,6 10 1-15,-6-5-1 0,5 10 1 16,1-11 5-16,-1 16 2 16,2-11-5-16,-2 6-1 15,1-5-2-15,-1 10-1 16,1-11-6-16,0 5 1 16,-6-9-2-16,0 0 0 15,0-4 2-15,0-6 2 16,-6-6 1-16,1 1 3 15,-1-4-3-15,1-1-2 16,-6-4-25-16,0-6-11 16,0-4-44-16,0-5-17 15,0-5-21-15,0-10-7 16,0 0 2 0</inkml:trace>
  <inkml:trace contextRef="#ctx0" brushRef="#br0" timeOffset="586">69 227 236 0,'-44'-15'90'0,"44"15"-48"0,-11-34-5 0,6 29 34 16,-1-5-22-16,1 5-5 16,5-9-15-16,0 5-4 15,11-6-14-15,-6 0 2 0,23-4 3 16,-1-1-4-16,18 0-2 16,-7 6-1-16,17-1-1 15,-11 5-2-15,1 5-1 16,-6 0-1-16,5 10 0 15,-5 0 0-15,5 10 2 16,-6 0-3-16,7 14-2 16,-7-5 4-16,17 25 4 15,-11-10-3-15,6 19-1 16,-5-4-2-16,5 15 0 16,-12-15 2-16,1 13 2 0,-6-8-3 15,0 5-1-15,-5-10 3 16,-12 19 1-16,-5-10 3 15,-11 10 1-15,0-9 1 16,-22 0 0-16,5-10-2 16,-21 4 1-16,5-9-2 15,-17 0 2-15,12-10-8 16,-6 0-2-16,4-5-1 16,-10 1 2-16,12-7-10 15,-6 1-4-15,5-4-38 16,6-6-18-16,0 1-48 15,16-5-22-15,1 4-8 16,16-14-29-16,0 0 70 16</inkml:trace>
</inkml:ink>
</file>

<file path=ppt/ink/ink1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49 208 0,'-5'-10'77'0,"5"10"-42"0,0-9-6 0,0 9 30 16,0 0-19-16,0 0-7 15,0 0-7-15,0 0 0 16,0 0-14-16,0 0 4 0,0 5 2 0,0-1-6 16,5 11 1-1,-5 0-2-15,17 9 3 0,-1-4-7 16,12 14-2-16,-1-4-3 16,12 9-2-16,-6-5-2 15,11-4 1-15,-5-6 1 16,-1-9 0-16,-5-1 11 15,0-18 5-15,-5-1-2 16,-6-15 2-16,0 0-3 16,-5-14 2-16,-1 5-2 15,-5-6 2-15,-5 6-2 16,-1 0 2-16,1-1-8 0,-1 6-4 16,1 4 0-1,-6 5 2-15,0 1-26 0,5 4-11 16,-5 0-35-16,6 5-12 15,-1 5-27-15,1 5-11 16,-1 0-17 0</inkml:trace>
</inkml:ink>
</file>

<file path=ppt/ink/ink1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 39 192 0,'16'-15'71'0,"-16"15"-38"0,11-14 1 16,-11 14 29-16,0-5-12 16,0 0-5-16,0 5-4 15,0 0-2-15,-5 0-22 16,-1 0 1-16,-5 5 1 0,0 0-2 16,-6 4-1-16,1 1-3 15,-17 5-1-15,5 0-3 0,-5 4-1 16,6 1-5-16,-1 4-3 15,6-4-5-15,6 0 0 16,-1-5 0-16,6 5 2 16,5-5-4-16,17-1 0 15,1 1 3-15,15 0 1 16,-5-1 2-16,17 1 0 16,-6-5 0-16,0 5 0 15,0-1 0-15,0 1 0 16,-5-5 2-16,-6 4 1 15,-6-4 18-15,-5 5 9 16,0 0-2-16,-22 9 0 16,0-4-11-16,-27 9-5 15,4-4-10-15,-15 5-3 0,5-5-22 16,0-1-8-16,5 1-41 16,6-1-17-16,0-4-50 15,11-1-20-15,0-4 32 16</inkml:trace>
</inkml:ink>
</file>

<file path=ppt/ink/ink1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6.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0 162 176 0,'5'5'66'0,"-5"-5"-36"0,11 0-31 0,-11 0 12 16,6 0-1-16,-1 0 4 16,1 0 1-16,-1 0 0 0,6 0-7 15,-5 0 4-15,10 0 1 16,-5 0-4-16,11 0-3 0,-5 0-1 16,5 0-1-16,0 0-2 15,0-10 1 1,-5 0-2-16,-1-4 2 0,1-1-2 15,-6-5-1-15,0 6 14 16,-6-6 5-16,1 5-3 16,-6 1 1-16,0-1-4 15,-17 5 2-15,1 0-6 16,-6 10-1-16,0 0 0 16,-6 15 0-16,6 0 2 15,0 14 1-15,0-4 8 16,5 14 5-16,1-5-7 0,10 10 1 15,1-5-9-15,10 6-3 16,-5-6-6-16,22 0 0 16,-5-5 0-16,22-9 2 15,-6-6-1-15,11-9 2 16,-6 0-11-16,12-10-4 16,-6 0-38-16,-5-5-18 15,-6 0-66 1,0-5-53-16,-6 5 74 15</inkml:trace>
</inkml:ink>
</file>

<file path=ppt/ink/ink1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187 132 304 0,'-5'-24'112'0,"5"24"-60"0,-6-15-34 0,6 15 31 16,-5 0-9-16,5 0 1 15,0 0-14-15,0 0-5 16,0 19-12-16,0-4 0 0,0 24 3 15,0-9 4-15,0 24 4 16,0-10-2-16,5 29-2 16,1-13-5-16,-1 28 0 15,1-14-5-15,-1 19-2 16,1-15 0-16,-1 20 1 16,1-19-3-16,0 4 0 15,-1-10-3-15,1 6-1 16,-1-10 3-16,1 0 1 0,-1-10-4 15,1-5-1-15,-1-10-21 16,-5-5-8-16,0-5-17 16,0-4-8-16,0-6-20 15,0-9-10-15,0 0-17 16,0-15-6-16,0 0-1 16</inkml:trace>
  <inkml:trace contextRef="#ctx0" brushRef="#br0" timeOffset="363">94 1227 188 0,'-33'-16'71'0,"33"16"-38"0,-28-5 8 0,23 5 31 16,-6 0-1-16,5 0 2 15,1 0-27-15,-1 0-13 16,6 0-19-16,0 0-5 0,11-5 1 16,0 0 7-16,6 0 4 15,-1 0-6-15,6-4-2 16,-5-1-5-16,10-5 0 16,-5 5-5-16,11-4-2 15,-5-1 2-15,5-5 2 0,-5 6 0 16,-1-1 0-1,-5 5-30-15,6 0-10 0,-6 1-25 16,5-6-8-16,-5 5-20 16,0-9-10-16,1 4-24 15,-1-5-20 1,-6 6 66-16</inkml:trace>
  <inkml:trace contextRef="#ctx0" brushRef="#br0" timeOffset="936">788 54 280 0,'0'-35'104'0,"0"35"-56"0,0-19-32 0,0 19 29 16,0 0-13-16,0 0-1 15,0 0-7-15,0 0-1 16,0 10-12-16,0-1 0 0,0 26 2 16,0-6-3-16,6 20 2 15,-6-10-5-15,5 30-2 16,-5-10 2-16,6 19 2 16,-6-8-2-16,5 23 1 15,1-15-3-15,-6 10 0 0,0-9-3 16,0 9 1-16,0-15-2 15,5-4-1-15,-5-10 1 16,0-10 1-16,0-5-1 16,0-10-1-16,0-3 1 15,0-7-1-15,0-4-5 16,6-20-1-16,-6 0-2 16,5-20 2-16,1 5 2 15,-1-20-1-15,1 6-3 16,0-11 0-16,0 6 2 15,-1 0 3-15,1 5-3 16,5 9 2-16,-6 0 2 0,7 15 1 16,-1 1 1-16,5 18 2 15,-5 1 3-15,6 14 4 16,-6-4-2-16,0 19-2 16,0-10-5-16,0 10-2 15,-6-4-37-15,1 5-16 16,-1-6-38-16,1-10-17 15,-1 1-23 1</inkml:trace>
  <inkml:trace contextRef="#ctx0" brushRef="#br0" timeOffset="1412">1324 1227 140 0,'11'-5'52'0,"-11"5"-28"0,16-6-8 16,-16 6 18-16,6 0-9 15,0 0-3-15,10 0-3 16,-5 0-3-16,6 0-8 16,-1 0 4-16,6 0 3 0,-5 0-5 15,-1 0-1-15,1 0-1 16,-1 0 0-16,1 0-7 15,-1-5 0-15,-5 0 1 16,0-5 3-16,0 5 0 16,1-19 0-16,-1 4-3 0,-6-4-2 15,1-1 3-15,-1 1 2 16,1 4 11-16,-12 1 7 16,1-1-3-16,-6 10-2 15,0 0 1-15,-12 15 0 16,7 0-6-16,-6 20 0 15,0-6 3-15,5 20 4 16,1-4-4-16,10 9-1 16,1-10-9-16,10 1-2 15,1-5 0-15,10-1 2 16,1-4-3-16,5-1 0 16,-6 1-1-16,12-11 1 15,-6 1-35-15,11-10-16 16,-5-5-70-16,-1-10-32 0,-5 0 17 15</inkml:trace>
</inkml:ink>
</file>

<file path=ppt/ink/ink1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44 260 0,'6'-25'99'0,"-6"25"-54"0,-6-14-15 16,1 14 31-16,-1 0-7 16,1 0 0-16,-1-5-15 15,1 5-4-15,-12 0-20 16,6 0-2-16,-17 5 0 0,1 0 2 15,-6 9 3-15,5-4-6 16,-10 15 1-16,5-1-4 16,-6 10 2-16,6-4-8 15,5 4-2-15,1-4-8 16,10 4-3-16,1-5 3 0,10 6 4 16,1-11 0-16,10 5-1 15,1-4 0-15,16 4 3 16,-6-4 0-16,23-6 1 15,-6 1 0-15,6 0 0 16,-6-1 2-16,0 1 3 16,-6-6 7-16,-5 6 2 15,-5 0 6-15,-12 4 2 16,1-4-9-16,-28 4-3 16,5-4-6-16,-16 4-1 15,0-4-10-15,-5 0-5 16,4-1-25-16,1 6-11 15,6-6-39-15,5 1-17 16,5-1-27-16,6 1-8 0,6-5 20 16</inkml:trace>
  <inkml:trace contextRef="#ctx0" brushRef="#br0" timeOffset="576">777 377 184 0,'5'-19'68'0,"-5"19"-36"0,0-10 0 0,0 10 30 16,0-5-3-16,0 0 2 15,-5 0-10-15,5 0-4 16,-6 5-26-16,1 0-2 0,-6 0 2 16,5 0-8-16,-5 10-2 15,0-5-2-15,0 10-1 16,0-1-2-16,0 21 1 16,0-6-6-16,0 0-3 15,6-4 1-15,-1 9 0 16,1-5 1-16,5 1 2 15,0-6-3-15,0 1-2 16,0-6-1-16,5-4 3 16,1 0 0-16,5-10 1 0,-6 0 0 15,6-10 2-15,0 0-3 16,6-10-2-16,-1 0-3 16,1-9-1-16,-6 4 1 15,0-4 4-15,0 4 1 16,-6 6 1-16,1-1 0 15,-1 5 0-15,1 0-3 16,0 20 2-16,-1 0 3 16,-5 5 1-16,0-1-4 15,0 16-1-15,0-6 1 16,0 6 0-16,0-1-4 0,0 0-1 16,0-4-33-16,6 4-13 15,-6-4-36-15,5-1-14 16,1-4-30-1</inkml:trace>
  <inkml:trace contextRef="#ctx0" brushRef="#br0" timeOffset="1365">1141 500 160 0,'5'-10'60'0,"-5"10"-32"0,11 5-11 0,-11 0 20 0,6 0 1 15,-6-1 2-15,5 11 0 16,1-5 0-16,-1 9-22 16,1-4 5-16,-6 10 4 0,0-6-4 15,5 11 1-15,-5-6-9 16,6 1-2-16,-1-6-9 15,1 1-5-15,-6-5 0 16,0-1 2-16,0-4 0 16,0-5 2-16,0 0-7 15,5-15-1-15,1 0-9 16,-1-9-4-16,1 4-1 16,5-14-1-16,0 4 2 0,5-14 3 15,-4 5 7-15,4-1 4 16,-5 6-2-16,0 0 2 15,0 4 2-15,-5 5 1 16,-1 1 5-16,1 4 5 16,-1 5-1-16,1 5 3 15,-1 1-2-15,1 8 0 16,-1 1-3-16,1 10-1 16,-1 0 1-16,1 9 3 15,-6 1 5-15,0-1 1 16,0 1-6-16,0-1-1 15,0-4-4-15,0-1-3 16,0-4-3-16,0-5-1 16,0 0-1-16,5-5 0 15,-5-1 3-15,6-4 0 0,-1 0-4 16,1-14 1-16,-1 4-3 16,6-19 0-16,0 4-3 15,11-14 1-15,-5 5 3 16,5-1 3-16,-5 6 2 15,10-5 1-15,-5 4 0 16,6 6 0-16,-6 4 11 16,0 15 7-16,0 0 6 15,0 15 5-15,-6 0-9 16,1 19-4-16,-6-4-3 16,-5 9-1-16,-1-4-2 0,-5 14 1 15,0-5-8-15,-5 5-4 16,-1-5-36-16,0 0-12 15,1-4-38-15,-1-6-15 16,1 0-18 0,10-9-30-16,1 0 60 15</inkml:trace>
  <inkml:trace contextRef="#ctx0" brushRef="#br0" timeOffset="1913">2039 681 124 0,'22'-10'46'0,"-22"10"-24"0,11-5 1 0,-11 5 18 0,6 0-2 16,-1 0 0-16,1 0-7 15,-1 0-2-15,1 0-17 16,-1 0-3-16,1 0 0 0,-1 0-4 15,1 0-1-15,-1 0-2 16,1-5 0-16,-1 5-2 16,1-5 2-16,-1 0-2 15,1-4 2-15,-1 4-2 16,6-15-1-16,-5 1 1 16,5-6 1-16,0 5-1 15,0-4-1-15,-5 4 3 0,-1 1 0 16,1-1 3-1,-1 1 3-15,1 4 7 0,-6 0 2 16,0 5 2-16,-6 6 2 16,1-1-3-16,-6 14 0 15,0-4-1-15,0 20-2 16,0-1 3-16,-1 6 0 16,7-6-6-16,-1 10-3 15,1-4-5-15,5 4-4 16,0-4-3-16,0-1 1 15,0 0-1-15,11-4 0 16,-6-1 2-16,12-9 0 16,0 0-5-16,5-5 1 0,0-1-33 15,11-9-16-15,0 0-54 16,0-9-22-16,0-1-3 16</inkml:trace>
  <inkml:trace contextRef="#ctx0" brushRef="#br0" timeOffset="3283">2282 612 160 0,'0'-5'60'0,"0"5"-32"0,0 0-11 0,0 0 22 0,0 0-9 16,0 0-2-16,0 0-3 15,0 0 1-15,5 0-14 16,1 0 2-16,5 5 2 0,-6-5-4 15,12 0-2-15,-1 0-3 16,12 0-2-16,-6 0-3 16,6-5-2-16,-6 0-2 15,0 1 1-15,0-1 7 16,-6-5 6-16,1 0 7 16,-1 0 5-16,-10 0 3 15,-6-4 3-15,0-1-7 16,-28 0-2-16,12 1-8 15,-6 4-3-15,0 0-3 0,0 5-2 16,0 0-6-16,-1 5 1 16,7 0-38-16,-1 5-16 15,1 0-42-15,-1 0-14 16</inkml:trace>
</inkml:ink>
</file>

<file path=ppt/ink/ink1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55.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0 497 184 0,'6'-49'71'0,"-6"49"-38"0,11-49 10 16,-11 43 32-16,5-19-9 0,1 6-3 15,-1-6-10-15,1 6-3 16,-1-6-28 0,1 6 3-16,-1-1-1 0,1 5-1 0,-1 1 0 15,1 4-6-15,-1 5-2 16,1 0-1-16,-1 30 4 15,1-6-6-15,-1 30-2 16,1-10 1-16,-1 25 3 16,1-9-4-16,-6 28 2 15,0-14-5-15,0 30 1 16,0-16-1-16,0 10 1 16,0-13-7-16,0 8 0 15,0-10-1-15,0-3 2 16,0-12-1-16,0-4 2 15,0-5-18-15,0-10-4 16,0-9-33-16,-6-5-14 16,1-6-53-16,-1-9-25 0,1-5-33 15</inkml:trace>
  <inkml:trace contextRef="#ctx0" brushRef="#br0" timeOffset="568">606 1235 184 0,'17'-20'68'0,"-17"20"-36"0,11-24 4 0,-11 24 30 16,0-5 0-16,0 0 0 15,5-6-10-15,1 6-3 16,-6-5-29-16,0 6 1 0,0-6 3 15,0 0-3-15,-6 0 3 16,1 0-10-16,-12 5 0 16,6 1-9-16,-11 13-1 15,0-4-4-15,-5 10-3 0,5-5-3 16,0 25-1-16,0-6-1 16,5 6 3-16,6-6-2 15,11 15-1-15,0-10-2 16,17 6 1-16,-1-6 1 15,12-9-1-15,-6 0 6 16,5-15 1-16,-5 0-3 16,6-20 1-16,-6 0 4 15,-6-15 5-15,1 5-5 16,-6-19 0-16,-5 4-2 16,-1-4 1-16,2 5-15 0,-7 5-5 15,0 4-35-15,0 5-14 16,0 6-45-16,5 9-18 15,-5 0-19 1</inkml:trace>
  <inkml:trace contextRef="#ctx0" brushRef="#br0" timeOffset="1414">1092 1181 176 0,'17'0'66'0,"-17"0"-36"0,11-16 4 0,-11 16 29 0,6 0-4 15,-6 0 3-15,5-5-11 16,1 0-4-16,-1 1-26 15,1-1 5-15,-6 0 4 0,0 0-3 16,-6 0-1-16,1 0-14 16,-6 5-5-16,5 0-1 15,-11 5 3-15,6-5-4 16,-11 15-1-16,6-1 4 16,-6 22 3-16,5-7-4 0,1 10 1 15,-1-4-3 1,6 4 0-16,0-5-6 0,11 0-1 15,0-3-2-15,6-2 0 16,-1-4 3-16,12-11 2 16,-6 1-13-16,5-10-7 15,1 0-32-15,5-5-13 16,0 0-48-16,11-5-21 16,-5 0-13-1</inkml:trace>
  <inkml:trace contextRef="#ctx0" brushRef="#br0" timeOffset="1990">1671 1235 176 0,'0'-5'68'0,"0"5"-36"0,0 0-2 16,0 0 28-16,0 0-3 16,0 0 0-16,0 0-4 15,0 0-2-15,-5-5-27 16,-1 0 3-16,1 0 2 0,-1 0 0 0,1 5 2 16,-1 0-8-1,1 5 0-15,-1 0-6 0,-5 5-1 16,0 0-6-16,0 9 0 15,0-4-3-15,0 10 2 16,0-6-2-16,0 6 0 16,0-6-6-16,5 1-1 15,1-1-2-15,5 1 3 16,0-4-2-16,5 3 1 16,1-4 2-16,5 0 2 15,-6-6-3-15,6-4-2 16,1 0-1-16,-1-5 0 15,0 0-6-15,0-10-2 16,0 1 0-16,0-6 2 16,-6 5 1-16,1 0 3 15,-1 1 4-15,1 4 3 16,-1-1 2-16,-5 12 1 0,0-1 0 16,0 9 2-16,0 1-5 15,0 5-1-15,0-6-5 16,0 6-1-16,0-5-26 15,0 4-9-15,0-4-34 16,6 0-13-16,-1-6-30 16,6 6-55-1,0 0 51-15</inkml:trace>
  <inkml:trace contextRef="#ctx0" brushRef="#br0" timeOffset="2363">2284 0 368 0,'0'-5'137'0,"0"5"-74"0,0 39-65 0,0-29 27 16,0 24-13-16,0-4-2 16,6 39 1-16,-1-10 0 15,6 34-5-15,0-8 11 0,0 32 6 0,0-19 2 16,0 26 0-16,-5-21-12 16,5 10-3-1,-6-20-11-15,6 10-1 0,-5-18-31 16,5-12-13-16,-6-9-38 15,1-9-15-15,-1-11-9 16,6-10-1-16,-5-5 7 16</inkml:trace>
  <inkml:trace contextRef="#ctx0" brushRef="#br0" timeOffset="2618">2323 1343 288 0,'-22'14'107'0,"22"-14"-58"0,0-19-2 0,0 19 41 16,0 5-20-16,0-5-6 15,11-5-14-15,-6 0-4 16,6 0-24-16,0 0-7 0,6 0-2 16,-1 0-5-16,12 0-1 15,-6 0-5-15,5 1 0 16,-5-1-33-16,1 0-15 15,-1 0-42-15,0 0-16 16,0 0-34-16,5 0-13 16,-5 0 34-1</inkml:trace>
  <inkml:trace contextRef="#ctx0" brushRef="#br0" timeOffset="3046">3001 1264 180 0,'16'-19'68'0,"-16"19"-36"0,17-5 7 16,-17 5 32-16,0-5-10 0,0 0-2 15,0 0-10-15,0 0-1 16,-6 0-27-16,1 5 6 0,-6 0 3 15,0 0-7-15,-11 20-4 16,5-5-4-16,-5 9-2 16,5 1-3-16,1 14 1 15,5-5-8-15,11 5-4 16,0-4-3-16,11 0 0 16,0-6 3-16,6-4 0 15,-1-6-2-15,6-9 0 16,-5 0 6-16,-1-20 5 15,1 5-4-15,-6-14-2 16,0-1-10-16,-6 0-3 16,1 1-10-16,-1-1-4 15,1 1-17-15,-6 3-9 16,0 1-27-16,0 5-14 16,0 1-8-16,0 9-3 15,0 0 8-15</inkml:trace>
  <inkml:trace contextRef="#ctx0" brushRef="#br0" timeOffset="3495">3287 1505 104 0,'6'25'38'0,"-6"-25"-20"0,0 24 1 0,0-19 18 16,0 5 0-16,0-5 0 16,0 0 2-16,0 0 0 15,0-5-21-15,0 0 12 0,0-15 6 16,0 5 3-16,-6-9 4 15,6-1 2-15,0-14 2 16,0 4-12-16,6-5-6 16,-1 6-11-16,1-6-1 15,-1 6-1-15,12 0 2 16,-1-1-4-16,12 6 0 16,-6-1-4-16,12 10 1 15,-6 1-6-15,5-1-3 0,-6 4-12 16,6 6-6-16,-5 0-21 15,-1 5-6-15,-4 0-35 16,-1 0-15-16,-6 0-44 16,1-4-53-1,-1 4 66-15</inkml:trace>
  <inkml:trace contextRef="#ctx0" brushRef="#br0" timeOffset="3990">4077 1102 292 0,'5'-10'110'0,"-5"10"-60"0,0 10-34 0,0-10 29 15,-5 4-4-15,-1-4 0 16,-5 10-7-16,0 0-4 16,0 10-16-16,0-6 0 0,-6 12 2 0,1-7-4 15,10 11 1-15,-5-6-4 16,0 1 0-16,0-1-12 15,6 1-3-15,-1-6 3 16,6 1 3-16,0-5-1 16,6 4-2-16,-1-4-1 15,6 6 3-15,0-7-2 16,0 6-1-16,-5-5 7 16,10 4 5-16,-5 1 18 15,-5 4 8-15,-1-4-2 16,-10 9 1-16,-1-4-13 15,-10 4-4-15,-1-4-14 0,-5 0-4 16,0 0-39-16,-11-1-17 16,0-4-86-16,-11 4-34 15,5-4 2 1</inkml:trace>
</inkml:ink>
</file>

<file path=ppt/ink/ink1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49 172 0,'0'-5'66'0,"0"5"-36"0,0-15 11 0,0 15 33 16,0 0-8-16,0 0-2 16,-6-4-19-16,6-1-5 15,-5 0-23-15,-1 0 5 0,1 0 2 16,-1 0-8-16,-6 10-4 16,1 0-10-16,0 14-1 0,6-4-3 15,-1 15 0-15,1-1-3 16,10 6-1-16,-5-5 0 15,11 4 4-15,0-10 1 16,6-9 3-16,0 0-3 16,5-20 0-16,-5 0 7 15,-1-15 4-15,2 6-3 16,-7-11-2-16,0-4 0 16,-6 4-1-16,1 5-7 15,-1 0 0-15,1 5-41 16,-6 6-16-16,0-1-51 15,0 10-22-15,0 0 2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0 343 132 0,'28'29'52'0,"-28"-29"-28"0,22 30-8 0,-22-25 16 16,5 4-9-16,1 1-3 0,-1-5 22 15,1 0 9-15,-6-5-26 16,0 0 4-16,-6-15 0 0,1 1-3 15,-1-21 2-15,1 6-12 16,-1-15-2-16,1 0-10 16,5 4-5-16,0 6 0 15,0 0 2-15,0 4-2 16,5 6 0-16,1 4 1 16,10 1 0-16,-5 4 2 15,11 5 3-15,-5 0-26 16,5 6-11-16,-6-1-52 15,1 0-22-15,-1 0-10 16</inkml:trace>
</inkml:ink>
</file>

<file path=ppt/ink/ink1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4.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212 1131 304 0,'0'0'0'0,"11"10"33"0,-11-5 1 15,0 0 8-15,0 0 2 16,0-5-9-16,0 0-2 16,0 0-18-16,0 0 11 0,0-15 4 15,0 0-4-15,-6-14-1 16,1 0-5-16,-6-20-1 16,5 5-4-16,-5-26 1 0,0 11-7 15,-5-24-3-15,5 19-3 16,-6-14-3-16,1 13-2 15,-1-4 1-15,-1 11 1 16,2-6 0-16,5 10 0 16,0 5 2-16,5 10-3 15,1-1-2-15,5 5-3 16,5 6 1-16,1 5-2 16,5-1 2-16,0 5 3 15,16 6 1-15,-3-1 3 16,14 10 1-16,-5 0-6 0,17 0-2 15,-6 0-14-15,6 5-5 16,-5 0-16-16,-7 5-5 16,-5 0-18-16,1 5-5 15,-1 0-17-15,-11 0-6 16,0-1-6 0</inkml:trace>
  <inkml:trace contextRef="#ctx0" brushRef="#br0" timeOffset="298">34 551 236 0,'-27'20'90'0,"27"-20"-48"16,-6 11-9-16,6-7 33 0,0 1-23 15,0 0-9-15,11 5-7 16,0 0-3-16,6-5-13 16,-1 0 0-16,12-5 2 0,-5 0-7 15,10-10-1-15,0 0-1 16,11 0 0-16,-5 0-40 16,0-5-15-16,-6 5-41 15,12 0-17-15,-12 0-19 16</inkml:trace>
</inkml:ink>
</file>

<file path=ppt/ink/ink116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3T19:13:07.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165 0 0,'0'0'15,"0"0"1,83 176-1,-83-122 1,209-93 0,-269 4-1,32 16 1,-5 156 0,-33-171-1,44 24 1,22-39-1,-28 88 1,6 5 0,17-24-1,-34 48 1,-55-146 0,61 78-1,6-20 1,27 55-1,105-40 1,-28-54-16,-77 0 16</inkml:trace>
</inkml:ink>
</file>

<file path=ppt/ink/ink1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0.8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264 639 160 0,'6'-15'63'0,"-6"15"-34"0,0-10 8 0,0 10 28 16,0-5-12-16,0 0-4 15,0 0-4-15,0 0-1 16,0 1-24-16,0 4 10 0,0-5 7 16,0 5-5-16,-6 0-1 15,1 0-11-15,-6-5-5 16,5 5-4-16,-10 0 0 15,-1 0-6-15,-5 5-1 16,0 0 0-16,-6 4 0 16,6 1 0-16,0 0 0 15,6 0-5-15,-1 0 1 16,1-1-7-16,10 1 0 16,1 0-2-16,5 10 3 0,0-6 2 15,16 12 2-15,-5-7-1 16,11 11 1-16,0-6 0 15,0 6-2-15,-5-6 5 16,5 6 1-16,-6-6-3 16,1 1-1-16,0-6 9 15,-6 1 5-15,0-1 12 16,-6 1 5-16,1-4-4 16,-12 3-3-16,6-4-8 15,-16 5-4-15,5-6-5 16,-17 1-2-16,0 0-10 0,-5 4-5 15,6-9-27-15,-6 0-10 16,5 0-46-16,6-1-18 16,6 1-38-1,16-5-49-15,0 0 73 16</inkml:trace>
  <inkml:trace contextRef="#ctx0" brushRef="#br0" timeOffset="363">524 68 220 0,'-11'-49'85'0,"11"49"-46"0,22-19-4 0,-22 19 34 0,-5 0-17 15,-1 0-6-15,6 0-20 16,0 0-6-16,6 14-12 16,-6 1 4-16,5 29 3 0,-5-5-5 15,6 31-1-15,-1-16 4 16,-5 29 1-16,0-14-7 16,6 15-2-16,-1-10-3 15,1 14 1-15,-1-15-2 16,1 7 2-16,-1-12-24 0,1 1-11 15,-1-15-21-15,1 1-9 16,-1-11-27-16,1-5-11 16,-1 0-19-1</inkml:trace>
  <inkml:trace contextRef="#ctx0" brushRef="#br0" timeOffset="663">397 953 216 0,'-16'-5'82'0,"16"5"-44"0,-11-5 6 0,5 5 36 0,1 0-13 15,5 0-3-15,0 0-31 16,0 0-12-16,5 0-13 15,1 0 7-15,10 0 7 0,1 0-9 16,16-5-2-16,-5 1-5 16,5-1-1-16,0 5-8 15,0-5-2-15,-6 0-42 16,1 5-17-16,-1 0-51 16,-4 0-20-16,-1 0 1 15</inkml:trace>
  <inkml:trace contextRef="#ctx0" brushRef="#br0" timeOffset="1030">1253 668 340 0,'5'0'129'0,"-5"0"-70"0,0 5-51 0,0 0 27 15,0 5-11-15,0-1 0 16,-5 16 7-16,-1-5 2 16,1 29-17-16,-1-4 6 0,-5 28 2 15,0-9-1-15,-5 30-2 16,5-11-11-16,-6 20-4 0,1-14-2 15,-1 9 0-15,6-14-2 16,-6 5 1-16,6-16-26 16,0 1-12-16,0-15-26 15,0-6-10-15,0-7-30 16,6-12-14-16,-1-5-29 16</inkml:trace>
  <inkml:trace contextRef="#ctx0" brushRef="#br0" timeOffset="1379">1027 1106 188 0,'-6'-24'71'0,"6"24"-38"0,0-20 10 0,0 20 35 15,0-5-9-15,0 0-3 16,0 5-22-16,0 0-7 16,0 0-22-16,0 0 4 0,6 10 2 15,-1 0-11-15,1 4-3 16,-1 1-3-16,6 0 2 15,0 4-8-15,0-4 0 0,0-5-38 16,0 0-13-16,0 0-52 16,1-6-21-16,-1 1-13 15</inkml:trace>
  <inkml:trace contextRef="#ctx0" brushRef="#br0" timeOffset="1743">1607 295 320 0,'11'-40'121'0,"-11"40"-66"0,5-9-47 0,-5 9 27 16,0 5-14-16,0-1 1 16,6 16 2-16,-1-5 2 15,1 24-13-15,-1-5-1 0,1 25 1 16,-1-9-3-16,1 24 2 16,-1-11-3-16,1 20 0 15,-1-8-3-15,1 8-1 16,-6-14-6-16,0 4 1 15,0-13-33-15,0-1-15 16,0-5-36-16,0-10-14 0,0-5-17 16,0-5-43-1,0-3 51-15</inkml:trace>
  <inkml:trace contextRef="#ctx0" brushRef="#br0" timeOffset="2182">1904 1072 264 0,'6'-15'99'0,"-6"15"-54"0,0-10-20 0,0 10 31 16,0 0-8-16,0 0 1 0,0 0-10 15,0 0-4-15,0 5-19 16,0 0-1-16,5 10 1 0,1-5-8 16,-1 9-2-16,-5 1-6 15,0 9-1-15,0-9-43 16,0 4-18-16,0 1-62 16,0-11-23-16,0 1 13 15</inkml:trace>
  <inkml:trace contextRef="#ctx0" brushRef="#br0" timeOffset="2299">1904 614 236 0,'-5'-10'90'0,"5"10"-48"0,0 0-80 0,0 0 0 15,0 5-55-15,0 0-18 16</inkml:trace>
  <inkml:trace contextRef="#ctx0" brushRef="#br0" timeOffset="2787">2291 1033 160 0,'11'34'63'0,"-11"-34"-34"0,11 39-19 0,-11-29 17 0,6 14 2 16,-1-9 2-16,1 5-1 16,-6-6-1-16,0 11-16 15,0-6 8-15,0-4 2 0,0 0 0 16,0-5 0-16,0-1-10 15,-6-13-3-15,6-1-8 16,-5-15-2-16,5 0 0 16,0-9 0-16,0 0 0 15,0-6 0-15,0 1 0 0,5 5 0 16,-5 4-3 0,6 6 0-16,-1-2-3 0,1 11 1 15,-1 0 5-15,6 10 4 16,0 0 3-16,0 15 3 15,-5 1-1-15,5 8 2 16,-6 1-6-16,1 4-3 16,-1 5-17-16,-5 1-5 15,0-6-34-15,0 1-13 16,0-6-27 0,0 1-46-16,0-6 38 15</inkml:trace>
  <inkml:trace contextRef="#ctx0" brushRef="#br0" timeOffset="3499">2699 997 148 0,'11'-14'55'0,"-11"14"-30"0,6-15 6 0,-6 15 26 15,0-5-8-15,0 0-2 16,0 0-6-16,0 0-4 16,0 0-20-16,0 5 7 0,0-5 6 15,0 5-1-15,0 0 3 16,0 0-12-16,-6 0-2 15,0 0-8-15,-5 10-2 16,6-5-4-16,-1 10-1 16,1-5-1-16,-1 4 1 15,1 1-4-15,5 6 0 16,0-7 1-16,5 6 0 16,-5-5 0-16,6 4 0 15,-1-4 0-15,12 9 0 16,-6-9 2-16,7 0 1 15,-2-5 3-15,1-5 1 16,-6-1 5-16,0-18 5 16,0 4-5-16,0-10 1 0,-6-4-8 15,1 4-1-15,-1 1 0 16,-5 4 0-16,0 5 4 16,0 0 3-16,0 1-6 15,0 9-1-15,0 0-4 16,6 14-3-16,-1-4-3 15,6 19 1-15,0 1 3 16,6 14 3-16,-1-10 0 16,12 20 2-16,-6-10 0 15,0 16 3-15,0-11 6 0,-5 5 4 16,-1-10 3-16,-16 5 3 16,0-4 3-16,-33-1 2 15,0-5-10-15,-22 1-5 16,5-6-7-16,-16 10-2 15,11-10-14-15,-23 6-8 16,12-5-30-16,-17-1-13 16,11-4-70-16,-5-1-29 15,11-5-26 1</inkml:trace>
</inkml:ink>
</file>

<file path=ppt/ink/ink1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5.6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20 360 0,'-11'-15'134'0,"11"15"-72"0,-5-5-50 16,5 5 30-16,0 0-18 0,0 0-3 16,0 5-12-1,0 0-4-15,0 5-3 0,0 0 5 16,5 9 5-16,1 1-2 0,10 19 0 15,-5-9-4-15,12 19 1 16,-7-5-4-16,6 10-2 16,-5-10 2-16,-1 0 0 15,-5-10 7-15,0 5 4 16,0-9 8-16,-5-6 6 16,-6 1-11-16,-11-6-2 15,0-4-7-15,-17-5 0 16,6-5-10-16,-22-5-3 15,5 0 0-15,1-5 1 16,5 5 2-16,5-5 1 16,6 0-4-16,6 0-1 15,-1 0-6-15,23-5 0 16,-1 5 4-16,23-9 2 0,-6-1 4 16,27 0 1-16,-10 6 1 15,5-1 2-15,-11 0-36 16,11 5-15-16,-11 0-59 15,11 0-23-15,-11 0-31 16</inkml:trace>
</inkml:ink>
</file>

<file path=ppt/ink/ink1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7.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166 372 160 0,'5'-44'63'0,"-5"44"-34"0,6-54-3 0,-6 49 25 0,5 1-3 16,1-1 1-1,-6-5-5-15,0 5-3 0,0 0-22 16,0 0 0-16,0 15 1 0,0 0 0 15,0 24 3-15,0-5-7 16,0 35 1-16,0-10-4 16,5 30 2-16,1-10-4 15,5 24 1-15,-6-15-7 16,6 20-1-16,-5-20-2 16,-1 1 1-16,1-16-2 15,-1 6 2-15,1-11-22 16,-6 1-9-16,0-15-35 15,5-5-12-15,1-4-25 16,-1-10-8-16,-5-6-7 16,6-9-4-16,-1 0 66 15</inkml:trace>
  <inkml:trace contextRef="#ctx0" brushRef="#br0" timeOffset="312">22 1084 176 0,'-11'10'68'0,"11"-10"-36"0,-5 0-2 0,-1 0 28 15,6 0-9-15,0 0-4 0,6 9-1 16,-1-4-1-16,12 5-23 15,-6-5 2-15,16 0 1 0,-5 0-12 16,23-10-6-16,-7 0 1 16,12-5 0-16,-6 5-24 15,5-5-13-15,-10 1-44 16,0-1-17-16,-6 0-45 16,-6 10-22-1,-5 0 82-15</inkml:trace>
  <inkml:trace contextRef="#ctx0" brushRef="#br0" timeOffset="786">679 1172 208 0,'6'5'79'0,"-6"-5"-42"0,0 0-26 0,0 0 21 16,5 0-8-16,-5 0 0 15,6 5-7-15,-1 0-2 16,6-5-9-16,0 0 0 0,0 0 4 16,0 0-6-16,6-5-2 15,-6 0-4-15,6-5 1 16,-6 5 3-16,0-10 3 16,0 6-4-16,0-11-1 15,-6 0 2-15,1 1 3 16,-1 4 0-16,-5-4 0 15,0 4-6-15,-11 0-1 0,0 0 1 16,-5 11 0-16,5-1 1 16,-6 24 0-16,0-4 0 15,1 14 0-15,5-4 11 16,0 14 7-16,0-10-3 16,0 11 2-16,5-11-10 15,1 10-2-15,5 0-3 16,0-9 1-16,0-6-4 15,5 1 0-15,1-6-8 16,10-4-4-16,-5 1-33 16,6-6-15-16,-1-1-26 0,7-18-10 15,-7 4 1 1</inkml:trace>
  <inkml:trace contextRef="#ctx0" brushRef="#br0" timeOffset="1146">1302 1049 184 0,'17'-14'68'0,"-17"14"-36"0,0-30 4 0,0 30 30 15,-6-5-13-15,1 1-4 16,-6 4-17-16,0 0-5 16,-11 4-16-16,5 1 4 0,-11 5 3 15,6 0-6-15,0 10 1 16,6-6-8-16,-1 6-3 0,1-1-4 15,16 6 1-15,0-5-4 16,11 9 1-16,0-5 2 16,5 6 1-16,1-6 3 15,-1 6 1-15,1-1 7 16,-1-4 6-16,-4-6 3 16,-1-4 1-16,-6 0 0 15,-10-1 2-15,-1 1-14 16,-11 1-5-16,1-6-13 15,-12-1-4-15,6 1-31 16,-16 0-10-16,5 0-32 16,0 0-10-16,5-6-38 15,17-4-22-15,0 0 78 16</inkml:trace>
  <inkml:trace contextRef="#ctx0" brushRef="#br0" timeOffset="1461">1611 10 280 0,'11'-20'104'0,"-11"20"-56"0,0 0-38 0,0 0 25 15,0 15-12-15,0-5-1 16,-6 24-9-16,1-5-3 0,-1 40-5 15,1-15 1-15,-6 29 0 0,0-9 6 16,0 29 5-16,0-14-7 16,5 23-1-16,1-19-5 15,-1 15-3-15,6-15-7 16,0-9-1-16,0-11-26 16,6-9-10-16,-1-10-18 15,1-5-7-15,-1-5-12 16,1-15-2-16,-1-4-5 15</inkml:trace>
  <inkml:trace contextRef="#ctx0" brushRef="#br0" timeOffset="1735">1479 1187 200 0,'-23'-10'74'0,"23"10"-40"0,-11-5 9 0,6 5 35 15,5 0-20-15,0 0-6 16,0-5-8-16,0 0-1 16,5-5-24-16,1 5-4 0,5 1-1 15,0-1-8-15,6 0-3 16,-6 0-2-16,5 0 1 16,1 0-39-16,-1 5-16 15,1 0-27-15,10 5-11 16,-5 0-14-1,6 0-42-15,-6 0 46 16</inkml:trace>
  <inkml:trace contextRef="#ctx0" brushRef="#br0" timeOffset="2230">2086 1113 272 0,'0'0'104'0,"0"0"-56"0,0 15-49 16,0-10 18-16,0 9-12 16,0 1-3-16,0 10-8 15,0-1-4-15,0 6 6 16,0-1-56-16,-6 5-24 0,1-9-17 15</inkml:trace>
  <inkml:trace contextRef="#ctx0" brushRef="#br0" timeOffset="2341">2124 633 92 0,'0'-20'35'0,"0"20"-18"0,6 5-31 0,-6 0 1 15,0 0-24-15,0 0-6 16</inkml:trace>
  <inkml:trace contextRef="#ctx0" brushRef="#br0" timeOffset="2815">2295 991 148 0,'6'24'55'0,"-6"-24"-30"0,11 44-7 0,-11-34 18 0,0 10-5 16,0-6 2-16,5 16-4 16,1-6 0-16,-1 6-16 15,1-6 8-15,-6 1 5 0,0-1-5 16,0-4-2-16,0-1-9 15,0-4-4-15,0-5-1 16,0-10-1-16,0 0 0 16,0-20 0-16,0 1-7 15,5-16 0-15,1 6 1 16,-1-10 1-16,1 4 1 16,-1 1 0-16,1 5 0 15,5-1 0-15,-5 6 4 0,16 9 2 16,-6 5 2-16,1 10 0 15,-1 0 4-15,-5 15 3 16,0 0-6-16,0 14-3 16,-5-4-6-16,-1 9 0 15,1-5-13-15,-6 11-5 16,0-11-39-16,0 0-17 16,0 1-33-1,5-1-46-15,1-4 52 16</inkml:trace>
  <inkml:trace contextRef="#ctx0" brushRef="#br0" timeOffset="3464">2863 1162 116 0,'11'-15'44'0,"-11"15"-24"0,6-9 9 16,-6 9 23-16,0-5 0 16,0 5 2-16,0-10-11 15,0 5-1-15,0 0-24 16,0 0 5-16,0 0 4 0,0 0-2 0,-6 1 0 16,1-1-9-16,-1 5-3 15,1 0-5-15,-1 9 0 16,1 1 1-16,-1 5 2 15,1-5-5-15,-1 9-2 16,6-4-4-16,0 10-1 16,0-6 1-16,6 6 0 15,-1-6 2-15,6-4 3 16,0 0 0-16,0-1 2 16,0-4 2-16,0-10 5 15,0 0-4-15,0-15 0 16,0 1-4-16,-5-11-1 15,-1 6-1-15,-5-1 0 16,0 0-2-16,0-4-2 16,0 4 3-16,0 11 0 0,0-1-4 15,-5 5-1-15,5 5 1 16,0 15 0-16,0-6 1 16,0 21 2-16,0-6 3 15,5 15 4-15,1-4 0 16,5 14 2-16,-6-10-2 15,6 11 0-15,-5-11 3 16,-1 5 5-16,1-5-3 16,-17 6 2-16,5-11-5 15,-16-5 1-15,0-4-5 16,-38-1-2-16,10-4-2 16,-33 4-3-16,12-4-21 0,-7 9-11 15,12-4-33-15,0-6-13 16,11 1-41-16,5 0-15 15,6-6-18 1</inkml:trace>
  <inkml:trace contextRef="#ctx0" brushRef="#br0" timeOffset="3878">3421 1452 436 0,'-11'-24'162'0,"11"24"-88"0,-11-10-51 0,5 10 40 15,1 0-40-15,-1 0-11 16,6-6-33-16,0 1-13 15,0 0 18-15,0 5-56 0,-5-5-21 16,5 5-60 0,0-5-51-16,0 1 85 15</inkml:trace>
  <inkml:trace contextRef="#ctx0" brushRef="#br0" timeOffset="4196">3669 318 316 0,'0'-9'121'0,"0"9"-66"0,0 0-51 16,0 0 24-16,0 14-5 16,0-4 3-16,-6 29-10 15,1-9-4-15,-6 24-7 16,0-4-4-16,-6 18 2 0,1-14-29 16,-1 15-11-16,1-11-62 15,-1 11-25-15,1-10 2 16</inkml:trace>
</inkml:ink>
</file>

<file path=ppt/ink/ink1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7:40.5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2047 146 96 0,'0'-20'38'0,"0"15"-29"0,0-5 14 0,0 5 6 15,-6-5 1-15,1 0 4 16,-7 0-12-16,1 0-3 15,0 0-11-15,-6 1-3 0,-11-1-1 16,0 0 0-16,-5 5 2 16,-6 0 1-16,-6 0 1 0,-5 5 0 15,-6 0 2-15,-6 0-1 16,1 0 2-16,-1 0 0 16,1 0 3-16,5 0-1 15,0 0 0-15,0 0-3 16,0 5-1-16,0-5-5 15,-5 5-3-15,-1 0-3 16,1 5 1-16,-1 0-1 16,1 4-2-16,-1 1 3 15,7 5 0-15,4 0 1 16,7 0 2-16,-1 0-3 16,0 5-2-16,0 0 2 15,1-6 2-15,5 1-2 16,-1 5 0-16,1-5-1 15,0 5 0-15,0 5 0 0,0-1 0 16,0 6 2-16,5 5 0 16,1 0-3-16,5 0 2 15,0 9 1-15,5-4 2 16,7 0-1-16,-1-1-1 16,6-4 1-16,0 0-1 15,5 0 0-15,6-1 2 16,0-4-3-16,6-5 0 15,-1 0-1-15,1-5 0 16,5-1 4-16,0 1 1 16,6 0-1-16,0 0-2 0,5 5 1 15,0 0-1-15,6-1 4 16,0 1 5-16,0 0-3 16,0 0-1-16,6 0 2 15,-1-1 0-15,1 1-6 16,-6 0-2-16,5 0 2 15,1-5 1-15,5 0 2 16,6-6 0-16,11 1 0 16,11 0 0-16,5-5 0 15,7 0 2-15,-1-5-1 16,-6 5 0-16,1 0-1 16,0-5 2-16,5 0-3 15,23 0 0-15,-1 0-1 16,1-1 1-16,-1 1-2 15,-4 0-1-15,-7-5 1 16,0-5 1-16,6 0-1 0,12 0 2 16,-1 0-2-16,6 0-1 15,-12 0-2-15,-5 5 1 16,-5 0 1-16,-1 0 0 16,6-5 2-16,11 0 1 15,6 0-1-15,0 0 1 16,-6 0-2-16,-11 0 2 15,-5 0-2-15,-1 0-1 16,12 0-2-16,-1 0 1 16,1 0 3-16,-6 0 1 15,-6 5 1-15,1 0 0 0,-12-5-2 16,0 0 1-16,6 0-4 16,6 0 0-16,5 0 3 15,5 0 1-15,-5-5 7 16,-5 5 4-16,-6 0-7 15,-6 0-4-15,6-5 0 16,5 0 2-16,6 0-2 16,0 0-2-16,0 0 0 15,-11 0 1-15,-6 0-1 16,1 0-1-16,-1-5 3 16,11 1 0-16,17-6 1 15,6 0 2-15,6 0-3 16,-12 0-2-16,-11-5 2 15,0 0 0-15,0 0-4 0,6 0-1 16,-1-4 5-16,-5-1 3 16,-5 0-6-16,-12 0 1 15,-5 0 1-15,-12 0 3 16,-5 1 4-16,-11-1 5 16,-6-5-4-16,-6 0 0 15,1 0-6-15,-6 0-1 16,0 6-1-16,0-1 1 15,-6 0-2-15,0 0 2 16,-5 0-2-16,-6 0 2 16,-5-4 0-16,-6 4 1 15,0 0 0-15,-6-5 2 16,-5 0-3-16,-6 0-2 16,-5-4 0-16,0-1-1 0,-1 0 0 15,-5 0 0-15,-5 1-5 16,-6-1 1-16,-6-5 2 15,-11 0 1-15,-11 1 3 16,-11 4 3-16,-6 5-7 16,0 10 0-16,0 0 0 15,0 0 3-15,1-5-2 16,-12 6 0-16,-17-1 3 16,-11 5 3-16,0 0-4 15,5 5-3-15,-5-10-2 16,-5 0 3-16,-12 5 2 15,-5 5 4-15,11-5-2 0,5 6-2 16,-11-6-5 0,-11 5 0-16,-5 0 0 0,11 5 2 15,5-5-1-15,-6 5 1 16,-10 0 2-16,-1 5 0 16,6 0 0-16,17 0 0 15,0 0 0-15,-11 0 0 16,-6 0 0-16,6 5 0 15,5 0 0-15,0 0 0 16,-22 5 0-16,-6 0 0 16,6 0-3-16,11 0 0 15,0-1 4-15,-5-4 1 16,10 0-5-16,12 0-2 16,23 0-7-16,10-5-3 0,11-5-18 15,12 0-8-15,6 0-41 16,-1 5-15-16,0 10-48 15</inkml:trace>
</inkml:ink>
</file>

<file path=ppt/ink/ink1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7:42.7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1745 288 44 0,'6'0'16'0,"-6"0"-12"0,5 0 14 0,-5 0 5 16,0 0 11-16,0 0 5 15,-5-5-7-15,-1 0-4 16,-5 0-3-16,-6-5-1 15,-5 0-13-15,-12 0 2 0,1 0 3 16,-12 1-6-16,-11-1-1 16,-5 5-1-16,-12 0 2 15,-5 5-5-15,-6 5-1 16,-11 5-2-16,11 0-2 16,0-1 5-16,0 1 4 15,-5 0-3-15,0 0-1 0,-6 0 0 16,5 5 1-16,6 0-3 15,6 5 0-15,11 0-3 16,5 0-1-16,12 4 1 16,5 1 2-16,12 5-6 15,5 0 1-15,6 5 1 16,5 0 1-16,0 4 1 16,6 1 2-16,5 5-3 15,6-1 0-15,6-4 1 16,5 5 0-16,6-5 2 15,5-1 3-15,6-4-2 16,11 0 0-16,6 0 1 16,5-5 2-16,6-1-1 0,6 1 2 15,-1 0-2-15,1 5 2 16,-1-5 0-16,6-6 3 16,6-4-3-16,5 0 1 15,12 0-3-15,5 0 0 16,0 5 1-16,-6 0 1 15,6-1-3-15,-6-4-3 16,18-5 2-16,10 0 0 16,6 0 1-16,-6 0 2 15,1 0 3-15,-1-5 2 16,6 0-3-16,11 0-3 16,0 0-2-16,-11 0 0 15,-5 0-2-15,-1-1 2 0,12-4-2 16,5 0-1-16,0 0 1 15,0 0-1-15,-11 0 4 16,6 0 5-16,5 0-7 16,6 0-1-16,-6 0 1 15,-11 0 1-15,-6 5-1 16,1 0-2-16,10 0 1 16,6 0 1-16,-5 0-3 15,-12 0-2-15,-5 0 4 16,-6 0 1-16,12-5 2 15,10 0 0-15,1 0 6 16,-12-5 4-16,-5 0-10 16,-6 0-1-16,6-5-3 15,5 0 2-15,1-5 3 0,5-5 2 16,-17 0 1-16,17-5 0 16,-17 0-2-16,-11-5-1 15,0 0-3-15,-5-4 1 16,-1-1 0-16,0-5 1 15,-5 0-2-15,-11 5 1 16,0 1 0-16,-17 4 1 16,-6 0-2-16,-11 5 1 15,-11 0 2-15,-6 0 2 16,-5 0-3-16,-6 1-1 16,-5-1-1-16,-6 0 1 15,0-5 0-15,-11 5 3 0,-6-5-8 16,-5 0 0-16,-6 1 0 15,-17-6 1-15,-11 5-2 16,-11 0 2-16,-17-5 1 16,6 0 0-16,0 1 0 15,-6-1 2-15,-11 0-1 16,-23 0-1-16,-16 0-2 16,6 6 1-16,5-1 1 15,-6-5 2-15,-16-5-3 16,-17 10 0-16,5 5 1 15,6-4 0-15,-5-6 0 16,-23 0 2-16,-6 10-3 0,18 0 0 16,-12 0 1-1,-17 0 2-15,0 5-3 0,12 1 0 16,-17-6 1 0,-17 5 0-16,5 0 0 0,-10-5 2 15,-34 5 1-15,22-5 3 16,-22 0-8-16,-12 0-3 15,18 1 0-15,-12-6 3 16,0 0 3-16,34 0 2 16,11-5-30-16,17 0-14 15,17 1-61-15,21 4-27 16,24 0-25 0</inkml:trace>
</inkml:ink>
</file>

<file path=ppt/ink/ink1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8:07.9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67 111 68 0,'-6'-10'27'0,"1"5"-21"0,-1 0 12 0,6 5 5 15,0-5-1-15,0 0-1 16,0 0-5-16,6-5 0 16,-1 0-5-16,1 5-1 15,5-5-4-15,0 5 1 16,1 0-4-16,4 0 3 0,7 0 0 16,-1 1 4-16,0-1 1 15,6 0-3-15,6 5 0 16,-1 0-5-16,7 0 0 15,-7 5-1-15,12 4 1 0,-12 1 4 16,7 5 6 0,-7 5-3-16,1 0 2 0,-6 0-5 15,-1 5 1-15,-4 0-1 16,-1-1 3-16,1 6-3 16,-7 0 1-16,1 0 4 15,0 5 4-15,0 4-2 16,-6 1 2-16,-6 0-5 15,1 0 1-15,-6-1-5 16,0 6 1-16,0 10-5 16,0-1 0-16,-6 1 5 15,1 5 3-15,-1-1 0 16,1 1 1-16,-1-5-2 16,0 4 1-16,-5 1-2 0,0 0 0 15,0-1-3-15,0 6 1 16,0-1-2-16,-1 6 0 15,1 4-3-15,0 6-2 16,0-1 3-16,0-4 0 16,-1-1-1-16,1 1 1 15,6-5 4-15,-6 4 4 16,5 6-4-16,0 9 1 16,1 0-3-16,5 1 2 15,0-1-4-15,0 1-2 16,0-1-3-16,5 1 1 15,1 4 5-15,5 5 5 0,0 1-3 16,6-11 2-16,0-4-3 16,0-6 2-16,-1-4-6 15,1-11-1-15,0-4 2 16,0-5 1-16,-1-6-1 16,-4-4-2-16,4-5 1 15,-4-5-1-15,-1-6 2 16,6 1 1-16,-6-5-1 15,0 0-2-15,0-5 3 16,0-5 2-16,-5 0 0 16,-1-5 0-16,1-1 1 15,0-4 1-15,-1 0 1 16,-5 0 2-16,0 0 1 16,0-5 3-16,0 0-5 0,0 0-1 15,0 0-2-15,0 0 1 16,-5 10-6-16,-1 0-3 15,-5 5 1-15,0 5 0 16,-1 5 1-16,-4 5 0 16,-1 4 0-16,-5 6 0 15,5 0-3-15,-6 5 2 16,1 4 1-16,-6 1 2 16,6 5-3-16,-6 4-2 15,0 11 2-15,0 9 0 16,6 6 1-16,-1-6 0 15,1 1-3-15,5-6 0 16,0 1 2-16,1 4 2 0,-1 11-2 16,-6 9 0-16,7 1 1 15,-1 4 0-15,0-10 0 16,6-4 0-16,0-1 0 16,5 6 0-16,1 4 0 15,5 10 0-15,0-4 0 16,5-6 0-16,1-10 0 15,-1 1 0-15,1-6 6 16,0 6 4-16,-6 14-1 16,-6 10 0-16,0-4-1 15,-5-6 2-15,-6-10-3 16,-5 1 1-16,0-11-5 16,-6 6 0-16,0-6-1 15,0 1 1-15,0-6-4 0,0-9-2 16,0-16-25-1,0-9-9-15,6-10-49 0,-1-15-20 16,7-15-51 0,10-15-65-16,17-20 78 15</inkml:trace>
  <inkml:trace contextRef="#ctx0" brushRef="#br0" timeOffset="3560">6272 7137 380 0,'-51'20'143'0,"46"-15"-112"0,5-5-17 0,0 0-14 16,0 0-14-16,0 0 1 15,0 0-20-15,5-5-8 16,1-5-53-16,5-5-22 16,0-10 14-16,12-10 10 15</inkml:trace>
  <inkml:trace contextRef="#ctx0" brushRef="#br0" timeOffset="13555">5724 5706 80 0,'-34'-5'30'0,"29"5"-24"0,-1-5 10 0,6 5 3 16,0-10-3-16,6-10 3 15,11-5-1-15,5-10 0 16,6-4 0-16,5-1-2 16,7 0-4-16,4 0 0 15,1 6-7-15,0-1-3 0,-1 0-1 0,7-5 1 16,5 10 3-16,5 6-2 16,6 4 0-16,6 5 3 15,5 5 1-15,-5 5-1 16,-6 10-1-16,-6 0-3 15,-5 10 1-15,-5 5 4 16,-1 4 4-16,-5 6-4 16,-6 15 1-16,0-5-3 15,-6 4 2-15,1 1 2 16,-6 0 2-16,-6 0 1 16,-11-6 2-16,-5 1-3 15,-6-5 1-15,-6 0-5 16,-10-1-2-16,-7 1 6 0,-5-5 5 15,-5 0-2 1,-12 0 0-16,-11-1-4 16,-5 1 1-16,-1 0-2 0,-5 0 0 15,6 0-1-15,5 0 2 16,0 4-10-16,11-4-2 16,-5 5 3-16,16-5 3 15,6 4-1-15,6 1-2 16,5 5 0-16,6 0-1 15,0 0 4-15,11 4 2 16,0-4-2-16,5 0-1 16,1-1-1-16,0-9-2 15,5 0 1-15,0-5-1 16,0-5-18-16,0 0-5 16,0-5-53-16,1-5-23 0,4-1-32 15</inkml:trace>
  <inkml:trace contextRef="#ctx0" brushRef="#br0" timeOffset="16571">6926 4786 104 0,'-17'5'38'0,"11"0"-29"0,1 5 6 0,5-10 2 15,0 0 13-15,0 0 8 0,-11 5 6 16,-1-5 3-16,1 5-6 15,0 0-2-15,-6 0-22 16,1 0-4-16,-1 0-1 0,-6 0-3 16,-5 0 0-16,-5 5-3 15,-1 0 1-15,-5 0 7 16,-5 0 3-16,-7 0 0 16,-5 0 2-16,0 0-8 15,1 0-2-15,-1 4-1 0,5 1 0 16,1 0 2-1,0 0 1-15,-1 0-1 16,1 0-1-16,-6 0-1 16,0 0 2-16,0 0-3 15,0 0 1-15,1 0-7 16,-1 4-1-16,5 1 0 0,1 5 2 16,0 0-3-16,5 5 0 15,0 5 1-15,6 4 2 16,0 6-1-16,6 10-1 15,-1-6 1-15,0 6-1 16,1 0-3-16,-1-1 2 16,1 1 1-16,-1 0 0 15,6-1 2-15,0 1 1 0,6 0-4 16,5 4 1 0,6 6-2-16,6-1 0 15,5 1 0-15,0 0 0 16,5-6 2-16,6 1 2 15,0 0-1-15,6-6-1 0,0 1-2 16,0 4-1-16,0-4-1 16,5 0 3-16,-5-1 2 15,5-4 2-15,-5 5-1 16,5-1 1-16,1 1-4 16,-1-5 0-16,0-1 3 15,6 1 1-15,0-5 1 16,6 0 2-16,5-1-5 15,0-9-1-15,6 0 0 16,-1 0 2-16,7-6 1 16,-1 1 1-16,0 5-2 15,-5 0 1-15,0-5 0 16,-1-1 1-16,-4-4-2 0,4-5 1 16,7-10 0-16,-1 0 3 15,11-10-1-15,6 0 0 16,1 0-3-16,4-5 1 15,1 0 2-15,-6 0 4 16,-6 0-6-16,1-5-2 16,-6-5 1-16,0-5 3 15,0 1 2-15,5-6 1 16,1 0-2-16,-1-5-1 16,17-10-1-16,1 1 2 15,-7-1-1-15,-10-5 0 16,-6-5-3-16,-6-4-2 15,-5-6 1-15,-6 1-1 0,0-6 4 16,-6 5 2-16,-5 1-2 16,0 4-3-16,-5 5-3 15,-1 1-1-15,-5 4 6 16,-6 0 3-16,-5 0-1 16,-1-9 2-16,-5-1 0 15,0-9 1-15,-5-6-4 16,-1-5-3-16,0 6 0 15,6 9 1-15,-5 6-1 16,-1 4-1-16,1 0 1 16,-1 1 1-16,-5 4-1 15,5 0-1-15,1-5 1 16,-6 1-1-16,-1-1-3 0,7 0 2 16,-6 1 3-1,-1-1 1-15,1 0-1 0,-6 6 1 16,-5-1-2-16,-6-5-1 15,-11 10 3-15,-6 1 0 16,-11-1-1-16,1 5-2 16,-1 0-2-16,-6 1 1 15,6-1 1-15,6-5 0 16,5 5-14-16,6 1-3 16,6 4-55-16,-1 0-23 15,6 5-112 1,-11 0-53-16,-34 0 129 0</inkml:trace>
  <inkml:trace contextRef="#ctx0" brushRef="#br0" timeOffset="26386">889 3882 32 0,'-6'0'13'0,"6"0"-10"0,0 0 6 15,0 0 4-15,0 0 6 16,0 0 5-16,0 0 5 16,0 0 2-16,0 0-5 15,0 0-4-15,0 0-4 16,0 0 1-16,0 5-1 16,0 0 0-16,0 0-9 15,0 0 8-15,0 0 3 0,0-5-2 16,0 5 2-16,0 0-11 15,6 0-3-15,-1 5 2 0,7-5 3 16,-1 0-2-16,0 0 0 16,6 0 1-16,-1 5 4 15,7-5-2-15,-1 0 3 16,0 0-4-16,6 5-1 16,0-1-2-16,0 1 0 15,0-5 0-15,0 5 0 16,6 0 0-16,-1 0 0 15,1 0-2-15,-1 0-1 16,1 0 3-16,-1 0 3 16,1 0-6-16,0 0-1 15,-1 0 0-15,1 0 2 16,-1 0-1-16,6 0 0 0,0 4-3 16,1-4 1-16,4 0 0 15,1 0 1-15,0-5-5 16,5 0 1-16,0 0 2 15,1 5 3-15,-1-5 4 16,-5 5 2-16,-6 0-3 16,0 0 0-16,0 0-5 15,-5 0-2-15,-1 5 2 16,1 0 0-16,5-1 1 16,0 1 0-16,6 0 2 15,-1 0 1-15,1 0-6 16,0 0 0-16,0 0 1 15,5 5 1-15,-5 0 3 16,-1 4 1-16,1 6-1 0,-6 0-1 16,0 0-3-16,-5 0-2 15,-1 5 3-15,-5-1 0 16,0 1 3-16,0 0 1 16,-5 0-1-16,4-1 1 15,1 1-4-15,0-5-2 16,0 0 0-16,0 0 1 0,0-1-1 15,6 1-1 1,-1-5 3-16,1 0 0 16,-1 0-1-16,1 5 1 15,-1-1-2-15,1 6 2 16,0 0-2-16,-1 5 2 0,1 4 0 16,-1 1 1-16,1 5-2 15,-1-5-2-15,-5-6 1 16,0 1-1-16,0 0 0 15,0 0 0-15,-6-1 2 16,6 1 3-16,0 0-4 16,0 0-1-16,0-1 2 15,0-4 1-15,0 0 1 16,6 10 0-16,-1-1-2 16,1 1-2-16,-6 5 3 15,5-1 0-15,1 6-1 16,-6 0 1-16,0-6-4 15,0-4 0-15,-1 0 1 16,1-5 2-16,0-1-1 16,-5-4-1-16,-1-5 1 15,0 5 1-15,-5 9-1 0,11-9-1 16,-11-5 3-16,0 0 0 16,-6-5-1-16,6 5-2 15,-6-1 1-15,0 6-1 16,0 0 0-16,0 0 0 15,1 4 0-15,-1 1 0 16,0 0 0-16,-5 0 0 16,-1 4 2-16,6-4 1 15,-5 0-1-15,5-5 1 16,-5-1-4-16,5 1 0 16,-6-5 1-16,1 0 0 0,0 0 2 15,-1-1 1-15,1 1-1 16,5 0 1-16,-5 0-2 15,-1 5-1-15,6 4 3 16,-5 6 2-16,5 10-2 16,-5-1-2-16,5-4 0 15,-6 0-1-15,1-15 0 16,0-6 2-16,-1-9-1 16,1-5-1-16,-1 0-2 15,-5-5 1-15,0-5-4 16,0-5 1-16,0 0-20 15,0 0-7-15,6-5-37 16,0-5-16-16,5-10-16 16,0-5-5-16,6 1-9 15,-1-1-41-15,1 5 47 16</inkml:trace>
  <inkml:trace contextRef="#ctx0" brushRef="#br0" timeOffset="27302">4142 7465 100 0,'11'-30'38'0,"-5"15"-29"0,5-10 21 15,-5 15 8-15,5-5 8 16,0 0 5-16,6 0-6 16,-6 0-1-16,0 1-24 0,0 4 6 0,0 0 4 15,-5 5 8-15,0 0 6 16,-1 0-12 0,1 5-5-16,-1 0-11 0,1 0-3 15,0 5-1-15,-1 0 0 16,6 5 0-16,0 5 2 15,1-1-1-15,4 6 0 16,1 5-1-16,0 0 2 16,0 0-5-16,-1 5-3 15,1 0-1-15,0 4 1 16,0 6-1-16,0 0 0 16,-1 0-3-16,1-1 1 15,5 6 0-15,1-10 1 16,-1 0-2-16,1-6 1 0,-7-4 0 15,1-5 3-15,0 0 3 16,-6 0 2-16,0-5 1 16,0 0 0-16,1-5-9 15,-1 4-1-15,0-4-2 16,-5 0 2-16,-1-5-1 16,1 0-1-16,-1 0 3 15,1-5 0-15,-6 0-1 16,0 0 1-16,0 0-2 15,5 0 2-15,1 0-2 16,0-5 2-16,-1-10 0 16,6-9 3-16,1-11-5 15,4-15-1-15,7-5 0 16,-1-4 2-16,0-1-1 0,1 10-1 16,5 1 1-16,0-1-1 15,-6 5 0-15,0 1 0 16,-5 4 0-16,0 5 0 15,-6 5 2-15,0 6 3 16,-5 4-4-16,0 5-1 16,-1 5-5-16,1 0 1 15,-1 5-20-15,-5 0-7 16,0-5-37-16,-5 0-16 0,-1-10-104 16,-5-5-67-1,-11-4 108-15</inkml:trace>
</inkml:ink>
</file>

<file path=ppt/ink/ink1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5:35.9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1018 108 120 0,'-6'-10'46'0,"1"5"-35"0,-1-5 12 16,1 5 2-16,-7 0 4 15,-4 0 5-15,-7 0-2 16,-5 0 1-16,-5 5-18 15,-12 10 9-15,-22 10 5 0,-22 15-4 16,-1 14 0-16,-5 16-8 16,0 19-2-16,6 16-12 15,10 9-1-15,12 10 0 16,6 5 1-16,11 16 3 16,10-1 3-16,24-15-2 15,16-15 1-15,11-14-5 0,11-21-2 16,12-14 2-16,10-20 0 15,12-11-1-15,11-14-2 16,6-10 3-16,0-10 0 16,-6-10-10-16,-6-4-3 15,-5-6-28-15,-5 0-13 16,-1-5-37-16,6 0-15 16,-6-5 4-1</inkml:trace>
  <inkml:trace contextRef="#ctx0" brushRef="#br0" timeOffset="525">1476 1042 120 0,'-5'0'46'0,"-1"-5"-35"0,6 0 3 16,0 5-1-16,0 0 3 0,-5 0 2 15,-1-5 13-15,-5 0 5 16,-6 5-19-16,-5 0 2 0,-12 5 1 15,-5 5-5-15,-6 5 2 16,1 10-10-16,-1 9-2 16,0 11-3-16,12 10 1 15,5 4-2-15,11 6 2 16,17 0-4-16,11-6-2 0,17-14 2 16,17-10 0-1,5-15 7-15,6-11 6 16,-6-13 16-16,-5-11 7 15,-11-10 1-15,-7-10 3 16,-10-5-10-16,-6-9-5 0,-11-1-14 16,-5-5-4-16,-6-4-9 15,-12 4-2-15,1 5-23 16,5 1-6-16,0 9-25 16,1 10-8-16,4 5-39 15,12 10-48 1,6 10 51-16</inkml:trace>
  <inkml:trace contextRef="#ctx0" brushRef="#br0" timeOffset="1126">1706 1101 84 0,'-6'10'33'0,"0"-5"-26"0,6 5 0 16,0-5-1-16,0 5 11 16,0 5 6-16,0 0 0 15,0 5 0-15,0 5-6 16,0 5-2-16,6-1-5 15,-6 1-1-15,0 0-5 16,0-5-1-16,0-5 1 0,6-5 4 16,-6-10 3-16,5-15-4 15,1-15-2-15,5-10-2 16,6-5 0-16,5-4-2 16,6-6-1-16,6 0-2 15,-1 5 1-15,6 1 1 16,0 4 0-16,-5 10 0 15,-1 5 0-15,1 10 6 0,-6 10 4 16,0 15 8-16,0 10 3 16,-6 10-10-16,0 0-4 15,1 5-5-15,-1-1-2 16,1-4-8-16,-1 0-5 16,-5-5-35-16,-1-5-14 15</inkml:trace>
  <inkml:trace contextRef="#ctx0" brushRef="#br0" timeOffset="1787">2650 1345 96 0,'6'20'35'0,"-1"-10"-27"0,7 10 5 0,-7-10 1 16,6 9 7-16,6 1 7 15,5 5-4-15,-5 0 0 16,0-5-2-16,-6 0-2 15,-5-5-10-15,-1 0 7 0,-5-6 5 16,-11-9 2-16,0-19 1 16,-11-16-3-16,-6-25-2 15,0-14 1-15,-11-21 1 0,-6-14-12 16,0-25-3-16,12-5-5 16,-1 4-2-16,12 16 12 15,-1 10 6-15,12 19-9 16,6 11-2-16,5 9-7 15,11 6-1-15,11 9 1 16,6 5 2-16,6 6-3 16,5 9 0-16,11 10-1 15,6 5-2-15,5 10-4 16,-5 5-2-16,0 10-17 16,-5 5-6-16,-1 0-13 15,-5 10-6-15,-6 0-16 16,0 5-8-16,-11 0-5 15</inkml:trace>
  <inkml:trace contextRef="#ctx0" brushRef="#br0" timeOffset="2211">2516 1027 244 0,'6'5'90'0,"5"0"-70"0,17 0-5 16,-11-5-8-16,5 0-7 15,6-5 2-15,5 0-1 16,7 5-1-16,4-5 1 15,-5 5-1-15,0-5 0 0,1 0-14 16,-1 0-3-16,0 0-24 16,0 0-11-16,-5-5-33 15</inkml:trace>
  <inkml:trace contextRef="#ctx0" brushRef="#br0" timeOffset="2540">3371 997 144 0,'11'10'55'0,"-5"0"-43"0,11 10-3 16,-12-5-3-16,1 0-5 16,0 9-1-16,-1 1 3 15,1 5 0-15,-1 0-23 16,-5-5-9-16,0 0-30 15,-5-10-10-15</inkml:trace>
  <inkml:trace contextRef="#ctx0" brushRef="#br0" timeOffset="3483">3908 898 48 0,'6'5'19'0,"-6"-5"-15"0,5 5 23 0,-5-5 10 15,0 0 5-15,0-5 2 16,0 0 0-16,0 0 2 16,0 0-14-16,-5-5-5 15,-1 5-15-15,0 0 6 0,-5 0 2 16,0 0-4-16,0 5 1 15,0 5-12-15,5 0-6 16,-5 5 1-16,5 5 1 16,1 0-2-16,5 0-2 15,0 4 2-15,5 1 0 16,1 0 1-16,11 0 0 16,-1-5 2-16,7 0 3 0,5-5 0 15,0-5 0 1,-6-5 8-16,0 0 3 0,1-5 4 15,-7-5 2-15,-4-5-6 16,-1-5 1-16,-6 0-4 16,1 0 0-16,0 0 8 15,-6 6 4-15,0-1-9 16,0 0-2-16,0 0-6 0,0 5 0 0,0 0-3 31,0 5 2-31,0 0-2 16,0 0 0-16,0 5-6 15,5 0 1-15,1 5 0 16,-1 5 0-16,1 5 0 16,5 10 2-16,0 9-3 0,6 11 0 15,0 15 7-15,0 14 6 16,-1 11 0-16,1 4 1 16,-11 1-1-16,-6-6 0 15,-6 1 0-15,-16-1 2 16,-17 6-5-16,-17 9-1 15,-11 0-2-15,-17 1 1 16,-22-6-13-16,-12-9-5 0,-5-11-22 16,11-9-8-16,12-6-59 15,5-9-22-15,5 0-54 32</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5:42.0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72 167 136 0,'-56'-25'52'0,"51"20"-41"0,-6-5 4 0,11 5-1 15,5-5-12-15,12-5-2 0,17 0 1 16,10 0 1-16,18-5 0 16,5 5 3-16,5 0 1 0,7 6-2 15,5 4-3-15,5 5 4 16,6 10 1-16,6 14-2 16,-12 16-1-16,-11 10 10 15,-5 14 3-15,-11 6-3 16,-7 9 0-16,-15 11 3 15,-7 4 2-15,-11 21-1 16,-5 19 0-16,-6 5-5 16,-5 5-2-16,-6 5-6 15,0 0-1-15,0-5 1 16,6-10 2-16,-1-9 3 16,1-11 2-16,-1-5-8 0,1-14-1 15,0-6 0-15,-6-10 3 16,5-4 9-16,1-10 3 15,-1-6-2 1,1-9-1-16,-1-5-4 0,7-11 1 16,-1-4-6-16,0-5-1 15,0-5 2-15,0-5 3 16,1 0 0-16,-7 0 0 16,1-5-3-16,-1-5 1 15,1 0 0-15,-1-1 3 16,1-4-5-16,0 0-1 15,-1 0-2-15,1 0-2 0,-1 0 1 16,1 0 1-16,0 0 1 16,-1 0 1-16,1 0 2 15,-6 0 1-15,0 0 8 16,0 0 2-16,0 0-6 16,-6 0-2-16,-5 5-5 15,-6 0-3-15,-5 5 0 16,0 5-1-16,-1 5 2 15,1 5 1-15,-1 5-6 16,7 5-2-16,-1 4-1 16,6 6 4-16,0 10-1 15,5 4-1-15,6 21 0 16,6-1 0-16,5 1 3 16,6 4 2-16,-1 1 0 15,7 4-1-15,-1 6-2 0,6 9 1 16,0 5 5-16,0-4 2 15,0-6 11-15,-6-5 6 0,-11-4 1 16,-11 9 1 0,-11 1-10-16,-11 4-2 15,-12 0-5 1,-5-14 0-16,-11-6-3 0,-12-4 0 16,-5-6-14-16,-11-9-4 15,-6-6-38-15,0 1-14 16,6 0-93-16,11 4-39 15,5-4 51-15</inkml:trace>
</inkml:ink>
</file>

<file path=ppt/ink/ink1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5:47.7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52 0,'-5'5'19'0,"5"0"-15"0,0 0-1 0,0-5 1 16,0 5 10-16,5 4 6 15,1 1 1-15,0 0-1 16,-1 5-2-16,6 5-1 0,1 0-5 15,-1 0 0-15,5 10-3 16,1 0 0-16,0 4-5 16,0 11-3-16,5 0 2 0,0 9 2 15,1 6 2-15,-1 10 3 16,1-6 1-16,-1 1 3 16,0 4 2-16,1 6-7 15,-1 4-1-15,-5 1-2 16,5 4 1-16,0 6 0 15,1 4 1-15,-1 1-2 16,1-11-1-16,5 1 1 16,-1-1 3-16,1 5-4 15,6 1-1-15,-1 4 0 16,7 6 2-16,-1-1-3 16,5-10 0-16,1 1-1 0,5 4 1 15,1 1 4-15,-1 9 6 16,0 5-5-16,-5 1 0 15,5-1-4-15,1-5-1 16,5-4 1-16,0-6 2 16,5 10-1-16,6 6 0 15,0-1-1-15,6-5 0 16,-6-9 2-16,0-11 1 16,-6 1 1-16,1-6 0 15,5-4-2-15,-5 4 1 16,5-9-6-16,5-1-1 15,7-4 2-15,-1-5 1 0,0-6 1 16,0 1 0-16,-5-5 0 16,-6-6 0-16,0 1 0 15,6-5 0-15,-1-5-5 16,1-6 1-16,0 1 0 16,-1-5 0-16,1-5 2 15,-6 0 1-15,-11-5 7 16,0 0 6-16,-11 0-4 15,-6-1 1-15,-6 1-6 0,-5 0-2 16,-5 0-2 0,-1-5-3-16,-5 0 1 15,0 0-1-15,-6-5 2 16,0 0 3-16,-5-5-2 16,-1 5-2-16,1 0-25 0,-6-5-11 15,0 0-42-15,0 0-16 16,0 0-26-1,-6 0-26-15,1-5 63 16</inkml:trace>
  <inkml:trace contextRef="#ctx0" brushRef="#br0" timeOffset="765">3203 4263 52 0,'-44'-15'22'0,"27"15"-18"0,0-5 24 16,6 5 11 0,0-5-7-16,5 0-1 15,1 0-3-15,-1-5 0 16,6 0 4-16,0 5 3 15,0 0-19-15,0 0 2 0,0 0 0 16,0 0-2-16,6 5 1 16,-1 0-1-16,6 5 0 15,6 10-2-15,5 5 1 16,1 10-4-16,5 5-1 16,5 9-2-16,1 1 0 15,-1 5-4-15,1-1-1 16,-1 1 1-16,7-5 0 15,-1 0 0-15,0 4 0 16,0-4 0-16,0-5 2 16,0 0 1-16,-5-6 1 0,-1 1 2 15,-5-5 4-15,-5-5-6 16,-7-5-2-16,1-1-1 16,0-4-1-16,-6-5 9 15,-5 0 3-15,-1 0 1 16,1 0 2-16,-6-5-8 15,-6 5-4-15,-5-5 0 16,0 5 2-16,-11 0 0 16,-6 0 0-16,-6 0-1 15,-11 0 0-15,1 0 0 16,-7 0 2-16,-10-1-3 16,-6 6-2-16,-6-5-2 15,-5 0 0-15,0 0-2 0,-1-5 2 16,7-5-26-1,10 0-10-15,6-5-49 0,6 0-20 16</inkml:trace>
</inkml:ink>
</file>

<file path=ppt/ink/ink1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5:52.4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983 6036 44 0,'0'-5'16'0,"-6"5"-12"0,1-5 18 0,-1 5 10 16,1-5-1-16,-1-5-1 15,-5 0-10-15,0-10-2 16,-6-5-7-16,0-4-1 16,0-6 2-16,-5-5 3 15,0 0-8-15,-1-4 2 0,-5-1 4 16,0 5 2-16,0-5 3 15,6 1-6-15,0-1-2 16,-1-5-3-16,1-9-2 16,0-1-3-16,-1-5-2 15,-5-9 5-15,12-6 4 16,-7 6-3-16,6-6 2 16,-5 6 1-16,0 4 5 15,-6 1-6-15,0-1 0 16,0-4-2-16,0-11-1 0,0-9-3 15,0-1-2-15,6 1 1 16,-1-6-1-16,1 6-3 16,0-10 2-16,5-6 1 15,0 1 2-15,0 10 1 16,0 4 3-16,-5 6 1 16,5-1 1-16,-5-9-4 15,5-15-1-15,0-20-1 16,6 9-2-16,6 6 3 15,-1-5 0-15,6 0 1 16,0-5 0-16,0 4-2 16,6 11-2-16,-1 10 1 15,1 9-1-15,-1 6 0 0,1-10 0 16,5-6 0-16,0-4 2 16,6 5-1-16,6 9-1 15,-1 11-2-15,6 9 1 16,0 11-1-16,0 4 0 15,5 10 2-15,1 1 0 16,-1 4 0-16,1 5 0 16,-1 5 0-16,-5 0 2 0,6 6-1 15,-1 4-1 1,7 0 1-16,-1 5 1 16,5 0-3-16,-10 5 0 15,-1 5 1-15,-5-5 0 16,0 11-7-16,-5-1-3 0,-1 0-30 15,-5 0-13-15,0 0-39 16,-1-5-44 0,-4-10 47-16</inkml:trace>
  <inkml:trace contextRef="#ctx0" brushRef="#br0" timeOffset="646">687 83 76 0,'-12'-15'30'0,"7"10"-24"0,-1 5 8 0,6 0 1 15,-5 0 5-15,5 0 4 0,0-5-3 16,0 0-3-16,5 1-2 16,1 4 0-16,-1-5-8 15,7 5 1-15,4 0 4 0,7 0-7 16,5-5-1-16,5 0 1 0,12 0 1 16,5 0-1-1,6-5-1-15,0 5-6 16,0 0-1-16,0 0 3 15,-6 5 3-15,1 5-3 16,-7 0-1-16,-5 5 2 16,-5 0 3-16,-6 5 11 15,0 4 5-15,-6 11-3 16,-11 5 2-16,-5 5-9 16,-6 4-4-16,-6 11-2 0,-5 10-1 15,0 4 0 1,-6 1 0-16,-5-1-2 0,-1 1 1 15,-4 5-2-15,-1 4 2 16,-6-4-22-16,-5 4-7 16,0 6-38-16,0-1-14 0,0-9-14 31</inkml:trace>
</inkml:ink>
</file>

<file path=ppt/ink/ink1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6:02.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7681 2474 132 0,'0'30'52'0,"0"-10"-41"0,0 10 11 0,0-15 1 0,0 5 6 15,0 0 7-15,0-1-2 16,-6 1 0-16,0-5-19 15,1 0-2-15,5-5-2 0,0 0-6 16,0-10-1-16,5-10 0 16,7-5 0-16,4-10-7 15,1-5-2-15,6-4-7 0,-1-6-3 16,6-5 4-16,0 0 2 16,0 6 0-16,-6 9 3 15,-5 10 4 1,0 10 1-16,-1 20 1 15,-4 15 0-15,-1 5 4 16,0 4 2-16,-5 6 9 0,-1 0 4 16,-5-5 0-16,0 0 0 15,0-6-8-15,0-9-4 16,0-5-4-16,6-5 0 16,-1-10 0-16,6-10 1 15,6-10-5-15,0-5 1 16,5-9 0-16,6-6 0 15,0-5-3-15,0 0 0 16,-5 6 2-16,-1 4 2 16,-5 10-5-16,-1 10 1 15,1 15 1-15,0 15 3 16,-6 10 15-16,0 5 7 16,1 5-7-16,-1-1-4 15,0 6-7-15,0-5-2 0,0 0-12 16,0-1-4-16,-5-4-58 15,5 0-23-15,0 0-25 16</inkml:trace>
  <inkml:trace contextRef="#ctx0" brushRef="#br0" timeOffset="465">8653 2514 144 0,'6'50'55'0,"5"-15"-43"0,11 24 30 0,-10-24 12 15,4 30 2-15,7 24 3 16,10 10-15-16,-5-4-6 16,0-11-22-16,0-9-8 0,-6-11-1 15,-5-14 0-15,0-10 1 16,-6-15 0-16,-5-15 2 15,-12-25-1-15,-11-20 0 16,-16-40-8-16,-12-24 0 16,0-10-19-16,1-1-5 15,5-4 4-15,5-15 6 16,17 5 6-16,12 9 2 16,10 16 0-16,12 15 1 0,11 14 0 15,6 20 3 1,5 16-2-16,0 14-1 0,0 15 22 15,0 15 10-15,-5 15 6 16,-6 14 2-16,-6 11 3 16,-5 10 2-16,-12-1-16 15,1-4-4-15,-6-1-11 0,-11-4-4 16,-1-5-45 0,1 0-21-16,-5-6-50 15,4-4-20-15,7-5-15 16</inkml:trace>
  <inkml:trace contextRef="#ctx0" brushRef="#br0" timeOffset="885">9391 2246 188 0,'-5'-15'71'0,"-1"5"-55"0,0 0 11 0,1 10 3 16,-1 0-7-16,-5 0-1 16,0 0-12-16,0 5-6 0,-1 10-3 15,1 5-1-15,0 10 0 0,0 4 2 16,0 6 1-16,5 5-6 15,6 0 0-15,11-6-4 16,12-4 2-16,5-5 3 16,5-10 1-16,6-10 1 0,-5-5 0 0,-6-10 13 31,-6-15 6-31,-11-5-3 16,-5-5 1-16,-6 0-6 0,-6 1 1 15,1 4-7 1,-1 0-3-16,1 5-23 0,-1 5-9 15,6 0-73 1,0 0-52-16,-6 0 60 16</inkml:trace>
  <inkml:trace contextRef="#ctx0" brushRef="#br0" timeOffset="-1020">6367 2122 108 0,'-6'-25'41'0,"1"10"-32"0,-1-5 26 0,1 15 10 0,-7 0-5 16,1 0 2-16,-5 0-11 16,-7 5-4-16,-5 10-15 15,0 20-1-15,-5 25 2 0,-1 19-3 16,6 6 2-16,6 4 2 15,5 0 3-15,6-4-5 16,5-1 1-16,12-4-6 16,16 0-2-16,6-21-2 15,11-14-3-15,17-10 3 16,6-15 0-16,-1-10-1 16,1-10-2-16,-1 0-26 15,-5-5-10-15,-6 0-50 16,1 0-23-16,-1 5 9 15</inkml:trace>
  <inkml:trace contextRef="#ctx0" brushRef="#br0" timeOffset="-630">7312 2489 152 0,'0'-30'57'0,"-6"11"-44"0,1-6 23 0,-1 15 6 15,-5 0-3-15,-12 0 2 0,-10 10-12 16,-6 10-3-16,-6 10-15 16,0 10-4-16,1 9-3 0,-1 16 2 15,6 5 3-15,5 14 0 16,17 11 2-16,17-1-6 15,17-9-3-15,17-16 1 16,16-14 0-16,6-25 1 16,0-20 0-16,0-20 9 15,-12-15 3-15,1-10-3 0,-17-9 0 16,-6-1-6-16,-10 0 1 0,-7 1-7 31,-5-1-3-31,-5 10-39 16,-1 6-17-16,0 4-31 15,6 10-12-15,6 5-5 16</inkml:trace>
  <inkml:trace contextRef="#ctx0" brushRef="#br0" timeOffset="-3212">7630 1262 60 0,'23'-10'24'0,"-7"5"-18"0,12-5 7 0,-16 5 1 0,4 0 1 15,7 0 4-15,-1-5-5 16,0 0 2-16,6-5-7 16,-5-4-3-16,-1-1-1 15,-5 0-1-15,0 0 0 0,-6-5 0 16,-6 5 0-1,1 0 2-15,-12 1-3 16,-5 4-2-16,-11 5 2 0,-6 10 0 16,-6 10 1-16,-5 5-5 15,0 9 1-15,6 11 17 16,-1 5 9-16,12 0-2 16,5 4-2-16,11 6-8 15,6 0-1-15,11-1-4 16,12-4 0-16,10-5-5 0,7-5-1 15,10-6 1-15,0-9 0 16,0-15 0-16,1-10 0 16,-1-10-53-16,-5-4-24 15,5-1-21 1</inkml:trace>
  <inkml:trace contextRef="#ctx0" brushRef="#br0" timeOffset="-2762">8351 1262 104 0,'0'25'41'0,"0"-10"-32"0,6 15 13 15,-6-16 6-15,0 1 1 16,6 0 3-16,-6 0-2 16,0-5 1-16,0-10-17 15,-6-15-6-15,0-10-3 0,1-4-6 16,-1-1 1-16,1-5-2 0,5 0-2 15,0 0 11-15,0 1 5 16,5 4-1-16,1 0 1 16,5 5-5-16,0 10-2 0,6 5 9 15,5 5 2 1,1 5-1-16,5 5 1 16,5 5-9-16,6 0-4 15,6 0 0-15,0 0 0 16,-1-5-59-16,7 0-24 15,-1 0-35 1</inkml:trace>
  <inkml:trace contextRef="#ctx0" brushRef="#br0" timeOffset="-2341">9061 1138 116 0,'-11'5'44'0,"11"-10"-35"0,0 5 1 15,0 0-4-15,0 0 2 16,6 0 3-16,5 0 9 16,6 0 7-16,5 0-8 15,0 0-1-15,1 0-10 16,-1-5-1-16,6 0 3 0,-6 0-4 16,12 0 2-16,-12-5-3 15,1-5 2-15,-1-5-4 16,-5-5 0-16,-6-4 1 0,-11-6 2 15,-6 0 1-15,-10 10 1 16,-12 10-7-16,-6 10-2 16,-11 15 0-16,6 10 0 15,0 5 12-15,6 10 7 16,-1 4 11-16,6 11 6 16,6 0 2-1,11 4-1-15,11 1-17 0,5-5-9 16,12-5-6-16,16-6-1 15,12-9-2-15,11-10 2 16,6-10-29-16,5-10-11 0,0 0-70 16,0 0-75-1,0 0 54-15</inkml:trace>
  <inkml:trace contextRef="#ctx0" brushRef="#br0" timeOffset="-5900">4276 566 80 0,'0'-10'30'0,"0"5"-24"0,6 5 4 15,-6 0-2-15,0 0 7 16,0 5 4-16,6 5 2 15,-1 15 2-15,1 15-2 16,5 15 2-16,0 9-9 16,0 6-1-16,-5 4-7 0,0 6-2 15,-1 4 0-15,-5 11-5 0,6 4 1 16,-6-5 2-16,5-4 1 16,1-16-15-16,-1-9-4 15,1-15-38 1,0-11-42-16</inkml:trace>
  <inkml:trace contextRef="#ctx0" brushRef="#br0" timeOffset="-5299">4226 407 144 0,'-11'-24'55'0,"11"19"-43"0,6-5-3 0,-1 5-5 16,12 0-2-16,11-5 1 15,0 0 5-15,5-5 5 16,6 5-7-16,12 0 3 0,5 5 2 16,5 0-4-16,6 5 1 15,0 5-3-15,0 5 0 16,-11 5 8-16,-5 10 6 15,-12 0-1-15,-11 9 1 16,-17 11-4-16,-11 10-1 16,-17 19-6-16,-11 6-3 15,-11-1 0-15,-11-4-1 16,-1-1-2-16,7-4-2 16,-1-5 14-16,11-6 7 15,6-4-8-15,6-6-4 16,11-4-6-16,11-5-3 0,11 0-2 15,11-6 1-15,12-4 3 16,5-5 1-16,11 0-1 16,6-5-2-16,0 0 1 15,0-5 1-15,0 0-47 16,-6-6-22-16,1 1-39 16,-7 5-32-1,1-15 59-15</inkml:trace>
  <inkml:trace contextRef="#ctx0" brushRef="#br0" timeOffset="-4773">5461 1247 64 0,'6'-5'27'0,"-6"5"-21"0,11-5 3 0,-5 5 2 15,-1 0 4-15,7-5 3 16,4 0-3-16,7 0-1 0,-1 0-6 16,0 0 0-1,6 0-1-15,-5 0 3 0,-1 0-3 16,6-5-2-16,-6 1 0 15,1-6-1-15,-6-5-2 16,-6 0 1-16,0 0 0 0,-11 0 1 16,-6 0 0-16,-10 0 0 15,-12 5 2-15,-6 6-5 16,-11 4-1-16,1 10 0 16,-1 4 2-16,6 6 3 15,0 5 2-15,5 5 5 16,6 5 3-16,6 5 0 15,11 4 4-15,11 6-2 16,5 0-1-16,12 5-6 16,11-6-2-16,11-4-4 15,6-10-1-15,5-5-1 0,0-10-2 16,1-10 3-16,-1-10 0 16,-5-5-21-16,-6 0-10 15,0 0-52 1,-5 0-48-16,5 5 43 15</inkml:trace>
  <inkml:trace contextRef="#ctx0" brushRef="#br0" timeOffset="-4338">6110 1187 80 0,'11'10'30'0,"-5"-5"-24"0,-1 15 21 15,-5-10 10-15,6 10 2 16,-1 5 4-16,-5 5-13 16,0 5-3-16,0-6-16 15,0 1-2-15,0-10-2 0,0-5-3 16,0-15-1-16,0-15-1 15,6-10-2-15,0-10 1 16,-1-4-1-16,1-1 0 16,-1 0 2-16,7 0-3 0,-1 6 0 0,6 4-4 31,-1 5 1-31,1 5 0 0,5 10 2 0,6 5 1 16,0 15 1-1,0 10 13-15,0 5 8 16,0 5-6-16,-5 4-3 15,-1 6-5-15,0 0-2 16,1-5-1-16,-7-1 0 16,-4-4-55-16,-1-5-23 15,0 0-27 1</inkml:trace>
  <inkml:trace contextRef="#ctx0" brushRef="#br0" timeOffset="-3798">6965 1252 140 0,'11'-20'52'0,"-5"10"-41"0,5-5 29 0,-11 10 10 16,6 0-11-16,-6 0-5 16,0 0-8-16,0 1-3 15,-6-1-12-15,-5 5 0 0,0 5 0 16,-6 4-9-16,0 11-2 15,0 15-4-15,1 20 3 16,4 14 4-16,12 6 3 16,6 4 4-16,11-14 1 15,11-10-5-15,11-16-4 16,6-9-1-16,5-15 1 16,0-20 16-16,-5-25 9 0,-6-34-8 15,-5-16-3 1,-23-14-5-16,-17-11-2 15,-27-44-3-15,-12-15-1 16,-5 15-1-16,-12 20 0 0,6 15-2 16,0 10 1-16,6 14-4 15,11 16 0-15,5 9-19 16,12 15-9-16,11 11-62 16,5 9-29-16,12 15-8 15</inkml:trace>
  <inkml:trace contextRef="#ctx0" brushRef="#br0" timeOffset="-1921">10269 1118 200 0,'5'-20'77'0,"-10"15"-60"0,-12 0 24 0,6 5 8 16,-6 0-25-16,-5 5-8 15,-6 5-12-15,-6 5-4 16,1 5 0-16,-7 10 0 0,7 9 0 16,5 6 15-16,6 10 10 15,10-1-13-15,18-4-4 16,11-10-7-16,22-15-2 16,11-20 3-16,6-25 3 15,6-20 2-15,-6-15 3 16,-12-9-5-16,-10-16-3 0,-12-24 1 15,-5-25 2-15,-17-5-2 16,-11 4 0-16,-12 11-6 16,-5 0-2-16,0 10-1 15,1 9 4 1,-1 21-26-16,11 14-8 0,6 5-66 16,16 16-61-1,1 14 54-15</inkml:trace>
  <inkml:trace contextRef="#ctx0" brushRef="#br0" timeOffset="1890">9816 2196 176 0,'0'-30'66'0,"0"25"-52"0,0 5 8 15,0 0-1-15,0 15 6 16,0 10 6-16,0 10-4 15,0 10-3-15,6 4-14 16,-1 1 1-16,1-5 1 0,-1-6-1 16,1-4 2-16,-1-5-4 15,1-10-1-15,-6-5-4 16,0-5 1-16,0-10 0 16,-6-15 1-16,6-20-7 0,0-15-2 15,0-14 0-15,6-6 2 16,0 1-2-16,5 4 0 15,6 10-1-15,-1 6-2 16,1 9 0-16,5 10 3 16,1 10 0-16,5 10 1 15,5 15 4-15,-5 10 5 16,0 20 12-16,-5 20 9 16,-1 9-11-16,-5 6-5 15,-1-6-9-15,1-4-2 16,0-10-10-16,-6-6-5 0,0-9-52 15,6-5-20 1,-6-10-47-16,6 0-36 16,5-10 74-16</inkml:trace>
  <inkml:trace contextRef="#ctx0" brushRef="#br0" timeOffset="2311">10587 2266 168 0,'-5'10'66'0,"5"-5"-52"0,0 10 19 16,0-6 4-16,0 1-15 15,5 0-4-15,6 5 0 16,1 0 2-16,-1 0-10 16,6 0-3-16,-1-5-1 0,1-5-1 15,0-5 2-15,0-10-2 0,-1-10 2 16,1-10-2-16,0-5 0 15,0-4-1-15,-6-6 0 16,-11 0-2-16,-6 1-2 16,-5 9-4-16,-6 5 0 15,-5 15 2-15,0 5 1 0,-6 15 1 16,0 15 0 0,5 20 11-16,1 14 7 0,5 6 8 15,6 0 5-15,11-1-9 16,6-9 0-16,5-5-13 15,6-6-5 1,11-4-6-16,11-10 1 16,5-10 1-16,12-5 2 0,0-10-21 15,0-5-7-15,0-10-53 16,0-5-24-16,0-5-26 16</inkml:trace>
  <inkml:trace contextRef="#ctx0" brushRef="#br0" timeOffset="2686">11292 2276 132 0,'-12'20'52'0,"12"-6"-41"0,0 16 15 0,0-15 4 16,0 5 2-16,0 5 4 15,0 0 6-15,0 0 6 16,0-1-26-16,-5-4 1 0,5-5-1 15,0-5-10-15,0-10-4 16,0-5-5-16,5-15-3 16,1-15 1-16,5-14-1 15,6-11-5-15,5-4-1 16,6 4-2-16,6 0 2 16,-1 11 2-16,1 9 2 15,-6 10-1-15,0 10-1 16,0 10 3-16,0 10 2 15,0 15 2-15,0 10 3 0,-6 15 6 16,0 14 4-16,-5 1-8 16,0 0-2-16,0-1-17 0,-6-9-6 15,0-10-62 1,0-10-27-16,6-15-6 16</inkml:trace>
  <inkml:trace contextRef="#ctx0" brushRef="#br0" timeOffset="2936">12186 954 272 0,'-11'10'104'0,"5"15"-81"0,1 29 9 0,-1-19 1 15,6 20-1-15,0 29 3 16,6 36 7-16,5 4 6 15,6 5-26-15,-1 0 1 0,7 15 1 16,5-5-11-16,0-14-4 16,5-16-6-16,-5-15 0 15,0-14-29-15,-6-16-9 16,-5-14-49-16,0-10-21 16,-11-10-51-1</inkml:trace>
  <inkml:trace contextRef="#ctx0" brushRef="#br0" timeOffset="3128">12029 2330 212 0,'-22'-15'82'0,"28"0"-64"0,5-4 42 16,-6 9 15-16,18-10-34 16,16 0-11-16,17-5-18 15,17 5-6-15,10 5-3 16,1 5-9-16,-6 5-1 0,-5 0-136 15,0 5-62 1</inkml:trace>
  <inkml:trace contextRef="#ctx0" brushRef="#br0" timeOffset="7835">0 3543 36 0,'11'-45'16'0,"-5"25"-12"0,11-30 7 0,-12 30 3 15,12-14 1-15,6-16 1 16,4-10-4-16,13-4-2 16,4-1-2-16,1 6 0 15,5 4-2-15,6 5 1 16,0 10-2-16,0 6 0 16,0 4-1-16,0 0 0 0,0 5-5 15,5 0-1-15,6 6 3 16,6-1 3-16,5 5 8 15,6 0 2-15,0 0-3 16,-6 5-1-16,-5 0-4 16,5 5-1-16,0 0-3 15,12 0-2-15,5 0 3 0,5 0 2 16,1 5 2-16,-6 5-1 16,-5 5-1-16,-1 0-1 15,6 0 0-15,0 0 2 16,6 10 1-16,5 0 1 15,0 0 0-15,-11-1 0 16,0 1 0-16,6 0-2 16,5 0 1-16,0 10-2 15,6 5 2-15,0 4 0 16,-12 6 1-16,-5 5-4 0,6 4-1 16,33 11-1-16,0-10 1 15,0-1 0-15,-11-4 3 16,-11-5 3-16,0-5 5 15,5-6-6-15,6 6 0 16,6 0-2-16,-1 5-1 16,-10-11-3-16,-1-4 1 15,12 0 0-15,16-5 3 16,-5-5 6-16,-12-5 2 16,-16-6-7-16,0-9-4 15,0-4 0-15,0-6 0 0,5-5 3 16,0 0 1-16,-16-5-1 15,-6-5 1-15,-11 0-4 16,-6-5 0-16,0 1 1 16,1 4 0-16,-1-5-2 15,0 5 1-15,-5 0-2 16,-12 5 2-16,-5 0-2 16,-5 6 2-16,-7-1 0 15,1 5 3-15,-11 0-1 16,-7 0 0-16,-4 5-1 15,-6 0 0-15,-6 0 2 16,0 0 3-16,-5 5 0 16,-1 0 2-16,1 0-4 15,-1 0 1-15,-5 0-5 0,6 0-2 16,-6 0 2-16,0 0 0 16,5 0-4-16,1 5-1 15,-6 0 3-15,11 10-1 16,0 5-4-1,1 0 2-15,-1-1 3 16,6 1 0-16,-1 5-1 16,7-5 1-16,5 0-1 15,0 0 0-15,5 5 0 16,12-1 2-16,5 1 1 16,6 5 1-16,6 0 0 15,-1 5-2-15,1 0-2 16,-7-6 3-16,1 1 0 0,-5 0 1 15,5 0 0-15,5-5 2 16,6-1 3-16,6 1-4 16,5-5-3-16,6-5 3 15,0-5 4-15,-6 0-3 16,0 0-1-16,-5 0-2 16,5-5 0-16,12-5 0 15,10 0 1-15,6 0-2 16,6-5 1-16,-17-5-2 15,-5-5 2-15,-1 0-2 16,6-10 2-16,0-5-2 16,11 1-1-16,1-1 1 15,-7 5-1-15,-5 0 2 16,-5 0 1-16,-1-5-4 0,6 1-1 16,6 4 3-16,11 0 1 15,-1 5-3-15,-4 0-1 16,-12 0 3-16,5-5 1 15,6 1 0-15,17 4-2 16,0 0 1-16,0 0-1 16,-11 5-3-16,-11 0 2 15,-1 0 1-15,7 5 0 16,4 0-3-16,7 5 2 16,-1 0 3-16,-11 1 1 15,-5-1-4-15,0 0-1 16,5 5 1-16,6-5 2 0,5 0 0 15,-5 5 2-15,-12 0-4 16,1 0-2-16,-12 5 4 16,1 0 1-16,10 0 0 15,7 0 1-15,-1-1-4 16,-6 1 0-16,-5 0 5 16,-11 5 2-16,-11 0-7 15,0 0-4-15,-1 5 3 16,7 0 0-16,-1 5 2 15,0 10 2-15,-11 5-3 16,11 9 0-16,-10 6 3 16,-13 5 3-16,7-1-2 15,-12-4-2-15,-5-5-3 16,-6-11 1-16,6 1-48 0,-12-10-19 16,-5-10-45-16,0-10-17 15,0-20-10 1</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17.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291 944 172 0,'-5'-10'66'0,"-1"5"-52"0,1-5 3 16,-1 10 0-16,1-5-9 15,-1-5-2-15,-5 0 14 16,-6 0 7-16,-5 5-14 15,-6 0 13-15,0 10 6 0,-6 5-10 16,1 10-2-16,5 10-14 16,0 20-4-16,11 19-2 15,6 16 0-15,11-6 2 0,11-4 1 16,11-6-1-16,12-9 1 16,5-10 0-16,0-16 3 15,6-9 8-15,-6-20 3 16,-11-15 18-16,-6-19 10 15,-5-26-7-15,-6-20-2 16,-11-14-1-16,-5-6 1 16,-7-14-18-16,-4 0-6 15,-1-10-7-15,0-6-4 16,6 6 0-16,0 15-1 16,5-1-38-16,6 6-16 15,11 0-66-15,6-1-28 0,17 1-6 16</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14.7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107 20 148 0,'-6'-14'55'0,"1"14"-43"0,-1-5 8 0,1 5 2 15,5 0-2-15,0 0 0 16,0 0-4-16,-6 5 0 16,-5 9-9-16,0 6 7 0,-1 10 5 15,1 15 3-15,0 10 2 16,0 9 2-16,5 6 1 16,1 4-8-16,5 1-1 15,0 4-9-15,5 1-1 16,1-1-2-16,5 1 1 15,0-1-6-15,6 1-1 16,5-16 0-16,6-9 0 0,6-10 2 16,-1-10 1-16,1-11-1 15,5-14 1-15,6-10 4 16,-6-10 4-16,0-10 7 16,0-4 3-16,-5-11 1 15,-6 0-2-15,0-5-8 16,0 1-3-16,-6-1-7 15,-5 0-4-15,0 10 3 16,-6 5 3-16,0 11-1 16,-6 4-2-16,1 10-3 15,0 14 1-15,-1 16 1 16,6 15 0-16,6 15-7 16,6-1 0-16,4-4 3 15,7-5 2-15,11-6 2 16,11-14 2-16,11-10 1 15,5-15 3-15,7-15 6 0,-7-20 2 16,-10-14 6-16,-6-11 4 16,-12-10-1-16,-10 1 0 15,-6-6-10-15,-6 10-5 16,-5 1-3-16,0-1-1 16,0-4-46-16,-6-1-19 15,0 5-76-15,6 1-32 16,5 4 14-1</inkml:trace>
  <inkml:trace contextRef="#ctx0" brushRef="#br0" timeOffset="977">2226 592 88 0,'16'-10'35'0,"-10"5"-27"0,-1 0 18 0,-5 5 5 16,0 0 3-16,0-5 5 16,0 0-5-16,-5 0 2 15,-6-5-20-15,-12 0 4 0,-5 0 1 16,-5 5 0-16,-6 0-1 16,-6 5-2-16,-5 5 1 15,-1 10-8-15,1 10-2 16,5 10-5-16,1 15-3 15,10 9-3-15,6 11 1 16,17 9 1-16,11 6 0 16,11-11-3-16,17-9 2 15,11-15 1-15,12-11 2 16,4-14-1-16,1-10 2 0,-5-15 11 16,-7-15 6-16,-10-20 9 15,-6-9 7-15,-11-16-6 16,-12 0-3-16,-5-4-9 15,-11-11-1-15,-6 11-10 16,-5 4-2-16,0 5-3 16,-1 11-2-16,1 9-2 15,5 5 1-15,0 5-39 16,6 5-15-16,6 10-68 16,-1 5-28-16,12 10 21 15</inkml:trace>
  <inkml:trace contextRef="#ctx0" brushRef="#br0" timeOffset="1696">2807 656 120 0,'-11'10'46'0,"5"-10"-35"0,0 0 5 0,6 0 0 16,0 0-1-16,-5 0 1 16,-6-5 16-16,0 0 6 15,-6 1-19-15,-6-1 9 0,1 0 3 16,0 5-8-16,-6 5 0 16,5 4-14-16,1 11-3 15,0 15-6-15,5 15-3 16,11 9 4-16,12 11 1 15,5 0 2-15,11-11 0 16,12-9-2-16,5-10 1 16,6-16 4-16,0-9 4 15,-6-15 9-15,-6-15 7 16,-5-14 1-16,-5-11 1 16,-12-10-5-16,-11 1-3 0,-6-1-5 15,-11 0 0-15,1 10-11 16,-7 1-3-1,1 4-15-15,5 5-5 0,0 5-28 16,6 5-12-16,0 5-28 16,5 6-10-16,12 4-18 15,11 5-12 1,11 5 59-16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0.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203 169 260 0,'-5'-15'99'0,"-1"10"-77"0,6 0-9 15,-6 5-7-15,1 0-17 16,-6-5-5-16,-1 10 10 16,-4 5 5-16,-7 10 2 15,-5 5 13-15,0 14 5 0,0 11 10 16,6 15 5-16,11 4-7 16,11 1-4-16,11-16-11 15,11-9-5-15,6-15 2 16,6-15 4-16,0-20 4 15,-1-20 4-15,1-20-2 0,-6-14 0 16,-6-6-4-16,-11 5-1 16,-11 1 0-16,0 4 4 15,-6 5-10-15,1 1-2 16,-1 9-31-16,1 5-12 16,-1 5-42-16,6 6-17 0,0 4-40 31,6 10-34-31,10 5 73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19.1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760 0 156 0,'0'-5'60'0,"0"5"-47"0,0 0 4 0,0 0-3 15,0 0 4-15,-11 5 3 16,-6 0 1-16,-11 5 1 16,-5 5-13-16,-12 4 10 0,-5 11 6 15,-17 10-12-15,-6 5-2 16,-5-1-10-16,0 1-2 16,11-5 2-16,5-5 1 15,12-1 1-15,11-4 0 16,16 0-9-16,18 0-2 15,21 5 4-15,18 4 1 16,11 6 4-16,11 0 3 16,-6 0 2-16,0-6 1 0,-5 1 11 15,-12 0 5-15,-5-10 16 16,-5-1 7-16,-12 1-5 16,-11 0 0-16,-11-5-22 15,-17 5-9-15,-17 0-43 16,-11-1-16-16,-11-4-40 15,0 5-17-15,6-5-21 16,10 0-25 0,12 4 67-16</inkml:trace>
  <inkml:trace contextRef="#ctx0" brushRef="#br0" timeOffset="826">1079 243 136 0,'0'0'52'0,"6"5"-41"0,-6 0-2 15,5 0-3-15,-5 0-3 0,0 5 3 16,0 5 25-16,0 5 12 15,0 10-21-15,6 9 6 16,-1 6 0-16,1 10-2 0,-1 9-1 16,1 6-11-16,11-1-6 15,0-4-5-15,-1 0-3 16,7-16 1-16,-1-9 1 16,12-15 3-16,5-15 4 15,0-20 0-15,6-20 0 16,-1-10-1-16,1-9 0 15,-11 4-7-15,-6 0-2 16,-6 10 4-16,-5 11 5 16,-1 4 0-16,-10 25-1 15,0 15-5-15,-1 24-3 16,1 21 0-16,11-1-1 16,10-9 0-16,13-5 8 15,4-10 4-15,7-16 1 16,-1-14 3-16,0-15 4 15,1-19 1-15,-7-26-2 16,-5-10 0-16,-11 15-7 16,-5-14-4-16,-6-1-6 15,-12 16 0-15,1-1-16 16,-1 10-6-16,1 5-36 0,-1 5-12 16,7 5-32-1,4 6-12-15,7 4 11 16</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0 391 56 0,'6'0'24'0,"-6"0"-18"0,6 5-2 0,-6-5-2 0,0 0-5 16,0 0 2-16,0 0 7 15,0 0 4-15,5 0 14 16,-5 0 8-16,0 0-11 15,6 0-4-15,-6 0-8 16,5 5-4-16,-5 0-13 16,6 5-5-16,0-5-25 15,-1 0-10-15,-5 0 7 16,6 0 4-16</inkml:trace>
  <inkml:trace contextRef="#ctx0" brushRef="#br0" timeOffset="1066">67 346 72 0,'-5'5'30'0,"5"0"-24"0,5-5-3 15,-5 0-4-15,0 10 2 16,0 0 3-16,0 5 14 16,0 5 6-16,6 10-4 15,-6 9-1-15,0 1-3 16,0 10 3-16,0-5 0 15,6-1 1-15,-6 1-11 16,5-5 3-16,-5-10 2 0,0-6 1 0,0-4 4 16,0-5 4-16,0-10 3 15,0-15-9-15,-5-15-5 16,-1-14-10-16,0-16-1 16,-5-10 3-16,0-4 5 15,0-11 8-15,0 11 4 16,0 4 1-16,11 6-2 15,0 4-10-15,5 10-4 16,1 5-6-16,5 6-3 16,6 4 2-16,-1 5 2 15,7 5-2-15,5 0-2 16,0 5-1-16,0 5 3 16,0 5-11-16,5 5-2 15,-5 0-22-15,0 10-7 0,0 5-21 16,-6 10-10-16,-5 5-20 15</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4:53.681"/>
    </inkml:context>
    <inkml:brush xml:id="br0">
      <inkml:brushProperty name="width" value="0.035" units="cm"/>
      <inkml:brushProperty name="height" value="0.035" units="cm"/>
      <inkml:brushProperty name="color" value="#ED1C24"/>
      <inkml:brushProperty name="fitToCurve" value="1"/>
    </inkml:brush>
  </inkml:definitions>
  <inkml:trace contextRef="#ctx0" brushRef="#br0">49 152 80 0,'-11'-10'30'0,"0"10"-24"0,0-5 17 0,6 5 5 16,0-4-11-16,-1-1-4 16,6 0-4-16,0-5-1 15,0 1 7-15,6-1 2 16,-1 1-8-16,0-1-5 0,6 0-1 0,5-4 4 15,1 4 4-15,4 1-4 16,1-1-2-16,-1 1-5 16,1 4-2-16,5 0 1 15,0 5 2-15,0 0 2 16,5 0 3-16,1 5-5 16,5 4-1-1,-1 1 0-15,-4 0 2 16,-1-1-3-16,1 6-2 15,-6-1 4-15,0 0 1 16,0 6 0-16,0-1 1 16,0 5 2-16,-6 5 4 0,1 4-4 15,-1 1-1-15,1 4 0 16,-6 1 0-16,0-1 0 0,1 0 2 16,-7 6 1-16,1-1 3 15,-5 0-3-15,-1 0 1 16,-5 0 1-16,0 1 2 15,-5-1 1-15,-1 10 0 16,-5-1-2-16,1 1-1 16,-1 0-5-16,0 0-1 0,6 0 1 15,-1-5 0-15,-5 0-2 16,6 0 1-16,0 0 4 16,-6 0 6-16,0 0-5 15,0 0-2-15,0 4-1 16,-5 6 1-16,0 0-3 15,0 4 0 1,0 5-1-16,-1 0 1 16,1-4 0-16,-5 4 1 0,-1 5 0 15,-5-5 0-15,5 0 0 16,-5 5 2-16,0 10-1 16,6 0 0-16,-1-1-6 15,1 1-1-15,4-6-2 16,1 1 3-16,0-5 0 0,5 0 1 15,0 5 0-15,6 5 0 16,0 9 4-16,5 5 5 16,0-10-5-16,5 1 0 15,0-6-4-15,6-4-1 16,0 0 1-16,0 0 0 16,0 4 0-1,5 1 2-15,11-1-1 16,-6-4-1-16,1-5 1 15,0 0-1-15,-1 0 0 16,1 5 2-16,-1-5-3 16,1 14 0-16,0-9 1 15,-1-5 2-15,6-5-3 16,0-4-2-16,0-6 6 0,6-4 3 16,-1-5-10-16,0-9-2 0,1-6 3 15,-1 1 3-15,-5-5 1 16,0-5 2-16,0 0-4 15,-5-5 0-15,-6-5 3 16,0 1 1-16,-5-6 1 16,0 1 0-1,-6-1-11-15,1-4-3 16,-1 0 14-16,-5-5 8 16,0 0 1-16,0 0 1 15,0 0-4-15,0 0-1 16,-11 0-3-16,0 0-1 15,-5 5-3-15,-5 0-2 16,-1-1 1-16,-5 6 1 0,0 4-1 16,-5 6-1-16,-6 8-2 15,0 6-1-15,0 9 4 16,0 5 3-16,6 5-3 16,0 5-1-16,-6-1 2 15,5-4 1-15,1 0-6 16,5-1-2-16,5 1 2 0,6 0 1 0,5 0 2 15,6 0 0-15,5-1-3 16,0 6 2-16,5 0 1 16,1-1 2-16,5 1-3 15,-1-5 0-15,1-1-1 16,5 1 0-16,1 0 2 16,-1 0 0-1,-5 4 0-15,-1 1 0 16,1 9 0-16,0 5 2 15,0 5-1-15,0 0 2 16,-1 0-2-16,1-1 2 16,5-4-2-16,1 0 2 15,-7 5-2-15,7-5 2 16,-7 5-4-16,7 9-2 0,-7 6 2 16,7-1 2-16,-1-5-2 15,0-9-2-15,0-5 4 16,0 0 1-16,1-5 0 0,-1 0 1 15,0 5 0-15,0 10 1 16,0 4-2-16,-5-4 1 31,0-5 2-31,0-10 4 16,0-5-4-16,-1-4-3 16,1-5-4-16,0-1 1 0,0-4 1 15,0 10 2-15,-1-5-1 16,-4 0-1-16,-1 4 3 15,-5 6 0-15,0-1-1 0,0-4 1 16,-5-6-2-16,-1-4-1 16,1-4 1-16,-6-6 1 15,6 0-1-15,-6-4-1 16,0 0 1-16,-5-6 1 16,-6 1 1-16,1-5 3 15,-6 0-1-15,-6 0 0 16,-4-5-1-16,-1 1 0 0,-5 4-2 15,-1 0 1-15,1 4 0 16,-5 1 1-16,-1 0 0 16,-5 5 2-16,5-1-5 0,-5-4-3 15,11 0-2-15,0-5 3 16,5-5-2-16,6-5 1 16,5 6-36-1,5-16-16-15,6-8-57 16,0-11-24-16,5-4-9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6:08.1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1301 1911 72 0,'-5'-15'27'0,"-1"11"-21"0,1-1 14 16,-1 5 7-16,-4-5-4 15,-1 0-1-15,0 0-8 16,-5 5-1-16,-6 0-4 0,1 5 2 15,-6 5-6 1,-6 9-1-16,1 5 2 0,5 5-1 0,0 4 0 16,5 6-6-16,6 4-1 15,5 0 1-15,6 0 0 16,5-4 1-16,5-10 2 16,6-10-6-16,5-10 1 15,6-9 1-15,5-9 3 16,0-15 2-16,0-10 1 15,0-4-2-15,-6-1 1 16,1 1-4-16,-6 4 0 16,0 6-1-16,1 8 0 15,-7 11 2-15,7 14 0 16,-7 19 0-16,1 14 0 0,0 10 0 16,0 5 0-16,5 0-9 15,0-1-4-15,0-8-29 16,1-6-41-1,-1-14 18-15</inkml:trace>
  <inkml:trace contextRef="#ctx0" brushRef="#br0" timeOffset="405">2003 1656 116 0,'-11'0'44'0,"0"5"-35"0,-5 10 3 0,5-6-3 16,-5 6-1-16,-11 4 2 15,0 5-3-15,-5 5 1 0,5-5-5 16,5 0-2-1,11-5 0-15,6 0-4 0,10-5 2 16,6 1 1-16,11-1 0 16,5 1 6-16,5 4 4 15,6 0 3-15,-6 0 3 0,6 0-1 0,-5 5 1 16,-6 10-2 0,-6 4-1-1,-10 10-5-15,-6 5 0 0,-10 5-3 16,-6-1 2-16,-5-4-20 15,-6-5-5-15,1-5-36 16,-6-4-55 0,5-1 18-16</inkml:trace>
  <inkml:trace contextRef="#ctx0" brushRef="#br0" timeOffset="766">2662 0 108 0,'0'20'44'0,"0"8"-35"0,-6 40 3 0,6-25-3 16,0 24 3-16,0 15 5 16,6 28-5-16,10 29 1 15,-5 24-6-15,5 15-2 0,6 9-2 16,5-4-3-16,0-11 1 0,5-8-1 16,0-1 2-16,6-19-1 15,0-24 2-15,0-15-26 16,-6-18-12-16,-5-15-22 15,-5-19-16 1,-11-10 32-16</inkml:trace>
  <inkml:trace contextRef="#ctx0" brushRef="#br0" timeOffset="964">2381 2064 168 0,'5'-9'66'0,"22"-6"-52"0,38-13 3 0,-27 8-2 15,16-8-13-15,16-11-2 16,22-4-41-16,16-5-17 16,11 0-9-16,-6-5 1 15</inkml:trace>
  <inkml:trace contextRef="#ctx0" brushRef="#br0" timeOffset="-1231">313 2904 48 0,'-16'-24'19'0,"10"10"-15"0,-4-20 12 15,4 20 5-15,-5-15 0 16,1-9-1-16,-1-15-6 16,0-9-4-16,-5-15-1 0,0-14-1 15,-1-5-4-15,1-5-1 16,0 0 3-16,-6 0 3 15,6-9-2-15,0-10 1 16,5-5-3-16,0 10 2 16,6 4-4-16,0 11 5 15,5 4 2-15,0 9-3 0,0 6 1 16,0 9-5-16,5 9-2 16,0 10 0-16,6 10-1 15,5 10 0-15,11 4 0 16,6 10-5-16,5 9-1 15,10 10-13-15,1 10-5 16,-6 4-12 0</inkml:trace>
  <inkml:trace contextRef="#ctx0" brushRef="#br0" timeOffset="-761">16 1973 128 0,'-16'-5'49'0,"16"1"-38"0,5-1 8 0,-5 0 1 0,11-5-1 16,5-4 1-16,17-5-11 15,15-5-5-15,12 0-3 16,4-5 1-16,1 0 3 0,-5 5-4 16,4 5-1-16,1 0-24 15,0 9-12-15,-6 10-36 16</inkml:trace>
  <inkml:trace contextRef="#ctx0" brushRef="#br0" timeOffset="2132">653 3663 44 0,'0'24'19'0,"11"4"-15"0,5 25 1 16,-5-24 2-16,5 5 2 0,6-1 5 16,16 1-8-16,-6-5-3 15,6-10 0-15,-1-5 2 16,7-14-2-16,-1-14-2 16,0-20 2-16,-5-14 0 15,-6-9-4-15,-5-1 1 16,-5 0-11-16,-11 6-3 15,-6 4-17-15,0 4-8 16</inkml:trace>
  <inkml:trace contextRef="#ctx0" brushRef="#br0" timeOffset="2658">1441 3615 96 0,'-5'14'35'0,"0"0"-27"0,5 6-6 0,0-6-6 15,0 0 3-15,0 1 5 16,0-1 2-16,0 1 4 16,0-6-5-16,0-4-3 15,0-5-1-15,0-10 1 16,0-9 1-16,0-10 1 15,5-4-2-15,0-6-2 16,1 1 1-16,-1 4-1 16,1 1 0-16,4 4 0 15,1 5 0-15,0 5 2 16,5 4-1-16,0 6-1 16,6 4 1-16,0 10-1 15,5 4 0-15,0 11 0 16,0-1 0-16,5 10 2 0,-5-1-1 15,0 6 2-15,0 0-22 16,0 4-7-16,-5 0-20 16,5 1-7-16</inkml:trace>
  <inkml:trace contextRef="#ctx0" brushRef="#br0" timeOffset="3069">2262 3514 140 0,'-11'5'52'16,"11"-1"-41"-16,6 16-4 0,-1-6-5 0,1 5-7 16,4 10 1-16,7 5-25 15,-1-1-10-15,5-4-9 16,1-5-1-16</inkml:trace>
  <inkml:trace contextRef="#ctx0" brushRef="#br0" timeOffset="3195">2230 2866 4 0,'-11'-14'2'0,"6"18"-1"0,-6 1-3 0,11 5 1 16</inkml:trace>
  <inkml:trace contextRef="#ctx0" brushRef="#br0" timeOffset="3527">2683 2429 124 0,'-5'24'49'0,"5"0"-38"0,0 15-5 16,0-15-4-16,0 14 0 15,0 5 1-15,5 15 3 16,1 9 1-16,5 15-6 16,5 9 0-16,5-5-1 15,1 0 0-15,5 1 0 16,0-6 2-16,5 1 1 0,-5-5-17 15,6-5-7-15,-1-5-28 16,-5-5-17 0,0-14 27-16</inkml:trace>
  <inkml:trace contextRef="#ctx0" brushRef="#br0" timeOffset="4597">2743 3303 96 0,'-6'-5'38'0,"1"10"-29"0,5-5 10 0,0 0 5 15,0 0-7-15,0 0-2 16,5-10 3-16,6 0 0 0,5-4-9 16,11-10-5-16,6-5-1 0,5-9-2 15,5-5-1-15,0-1 1 16,0 6 1-16,0 5-45 16,-10 4-51-1,-1 5 17-15</inkml:trace>
  <inkml:trace contextRef="#ctx0" brushRef="#br0" timeOffset="5388">1204 4747 148 0,'-22'-33'55'0,"17"28"-43"0,-1 0 10 0,6 5 1 16,-5 0 0-16,5 0 1 15,-5 15-7-15,5 13-2 16,5 20-9-16,6 20 0 0,5 23 4 16,6 14-4-16,5 11 2 0,5 13-5 15,6 6-2-15,0 9 0 16,-1-10-1 0,1-14-3-16,-5-10 2 0,-1-14-4 15,-5-9 1 1,0-10-36-16,-5-10-13 0,-6-15-19 15,0-8-24 1,-5-20 35-16</inkml:trace>
  <inkml:trace contextRef="#ctx0" brushRef="#br0" timeOffset="5708">1058 6005 168 0,'-5'-29'66'0,"5"5"-52"0,21-29 12 0,-10 29 1 15,11-9-11-15,5-6-4 16,5-4-5-16,6 0-2 16,0 5-3-16,5 4-19 0,0 5-6 0,0 0-18 15,6 10-6-15,5 0-24 16,0 5-10 0,11-6 44-16</inkml:trace>
  <inkml:trace contextRef="#ctx0" brushRef="#br0" timeOffset="6274">2014 5933 80 0,'-11'10'30'0,"16"-10"-24"0,-5 0-1 0,0 0-2 0,6-5-1 15,5 0 1 1,-1 0-4-16,7-4-1 16,-1-1 1-16,5-4 0 15,1-1 1-15,0-4 0 0,-6 0 2 16,0 0 1-16,-5-5-1 16,-6 0-2-16,-5-5 3 15,-11 5 0-15,-5 0-1 16,-5 5 1-16,-6-1 0 15,0 11 1-15,0-1 6 16,0 10 6-16,0 5-4 16,0 5 1-16,5 9-2 15,0 10 3-15,12 14-1 16,4 10 0-16,6 4-7 16,6 1-2-16,4-1 0 0,7-4-2 15,-1-10 1-15,0-4-4 16,6-6-2-16,-1-9 2 15,1-4 0-15,5-11-32 16,0-4-55 0,-6-10 9-16</inkml:trace>
  <inkml:trace contextRef="#ctx0" brushRef="#br0" timeOffset="6739">2743 5323 124 0,'-11'10'46'0,"6"-5"-35"0,-1 4-2 16,1 1 0-16,-6 4-2 16,0 6 3-16,0 8 4 15,-5 16 1-15,5-1-8 16,-5 0 2-16,5 0 2 0,1-4-6 16,4-1-1-16,6-4 0 15,0-6 2-15,6 1 1 16,4-5 1-16,7 0 0 0,-1 0 2 15,5 0 4 1,-10 0 3-16,0 5 4 0,0 0 4 16,-6 4-4-16,1 6-3 15,-6-1-8-15,-6 1-2 16,-5 4-4-16,-5 0-3 16,-11 0-20-16,0-5-8 15,0-9-28-15,0-5-12 16,0-14-31-1</inkml:trace>
  <inkml:trace contextRef="#ctx0" brushRef="#br0" timeOffset="7144">3088 4263 180 0,'-5'-5'68'0,"-6"10"-52"0,0 14-1 15,6 0-1-15,0 15-8 0,-1 14 2 16,1 9 1-16,5 15 2 16,0 10-5-16,5 19 0 0,6 23 1 15,5 16-3-15,6-1-1 16,5 5-1-16,0 0 1 16,5 0-2-16,1-10-1 15,-1-14-10-15,-5-19-6 16,0-10-19-16,0-9-7 15,0-10-16 1,0-10-28-16,-5-9 22 0</inkml:trace>
  <inkml:trace contextRef="#ctx0" brushRef="#br0" timeOffset="7448">2953 5818 148 0,'-21'0'57'0,"21"-10"-44"0,5-9 5 15,1 5 1-15,10-6-7 0,11-4 1 16,16-4-8-16,16-11-1 16,6 1-2-16,5-1-10 0,-5 1-5 15,0 4-48 1,0 1-38-16,-6-1 36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2.6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 1392 108 0,'11'-10'41'0,"0"10"-32"0,6-5 9 0,-11 5 1 16,5-5 4-16,0 0 3 15,0-5 9-15,0 0 4 16,-5 0-20-16,0 0 0 0,-1-5 2 15,-10 0-6-15,-7 5 0 16,1 0-3-16,-5 5 2 16,-1 0 4-16,-6 5 3 15,1 10-9-15,5 10-4 0,1 5-8 0,4 10 0 32,12 5-2-32,6 4 0 0,11 1 0 15,5 5-2-15,6-15 3 16,6-6 0-16,-1-9 5 15,6-10 5-15,-5-20 8 16,5-15 7-16,-6-14-2 16,1-16 1-16,-6-15-10 15,-6-4-3-15,-5-11 3 16,-11-19 3-16,-6-10-8 16,-6-1-2-16,-5 6-4 15,0 5-2-15,-6-1 1 16,0 11 1-16,0 10-1 15,1 9-1-15,-1 6 1 16,6 9 1-16,-1 5-41 0,1 6-16 16,6-1-65-16,10 5-26 15,6 5 26 1</inkml:trace>
  <inkml:trace contextRef="#ctx0" brushRef="#br0" timeOffset="1008">171 1402 48 0,'-6'-10'19'0,"6"5"-15"0,0 0 6 0,0 5 1 16,0-5-4-16,0-5 1 15,0 0-3-15,6 0 2 16,0-5 2-16,-1 0 5 0,1-5-10 15,5 0-2 1,0 0-2-16,0 1 0 0,1-1-3 16,-1 0 2-16,0 5-21 15,0 0-10-15,0 5-2 16,0 5 3-16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4.9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70 72 0,'-6'20'30'0,"6"-10"-24"0,6-5-3 0,-6 0-2 16,6-5 1-16,-1 0 1 15,1-5 12-15,-1-5 7 16,1 0 0-16,-6-5-1 16,0 0-7-16,0 0-1 15,-6 0-4-15,-5 5 2 16,0 0-6-16,-6 6 1 0,0 4 1 15,1 4-1-15,-1 6 1 0,0 5-2 16,6 5 0-16,5 5 3 16,6 0 3-16,0 5-2 15,6-5 2-15,5-6-4 16,0 1-2-16,1-5-2 16,4-5 0-16,1-5 4 15,-6-5 4-15,0-5 2 16,-5-5 5-16,0-5-6 15,-1-5-2-15,-5 1 12 16,0-1 8-16,-11 5-10 16,5 0-1-16,-5 5-13 15,6 5-4-15,-1 0-15 0,6 5-5 0,0 5-41 16,6 0-19 0,5 0-36-1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5.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30 112 0,'-6'-30'44'0,"1"35"-35"0,5-15 1 0,0 10-4 15,0 0-4-15,0 0-2 16,0 10-2-16,0 10 1 16,0 5 10-16,0 5 5 15,0 14 0-15,5 16 2 16,1 19-7-16,5 16-3 16,6 14-3-16,-1 10-3 0,-4 1 1 15,-1 9-1-15,-6-10 0 16,1-5 0-16,0-9 2 15,-1-11 3-15,-5-14 2 16,0-16-12-16,0-14-4 16</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0 328 0,'0'-5'123'0,"0"5"-66"0,0 0-33 0,0 0 35 16,0 0-23-16,0 0-5 15,0 5-6-15,0 0 1 16,0 15-14-16,0-4 4 0,0 13 2 16,0-4-8-16,0 15-3 15,0-5-4-15,0 10 0 16,0-10-37-16,0 5-17 15,0-5-69-15,0-11-30 16,0 2-6 0</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45 400 0,'0'-5'151'0,"0"5"-82"0,0-10-36 0,0 10 44 16,0 0-46-16,0 0-16 15,0 0-27-15,0 0-10 16,0 0 11-16,0 0-50 0,0 0-18 15,0 0-57-15,0-16-22 16,0 2 35 0</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6.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11 129 176 0,'-11'-5'66'0,"11"5"-52"0,5 0-5 15,1 0-8-15,11 0-2 16,5-5 0-16,6-5 12 16,6-5 7-16,5 0-9 15,5 0-5-15,1 0 0 0,0 5-3 16,0 1 2-16,-1-1-4 16,-5 5 0-16,0 0-30 15,-5 0-14-15,-6 0-32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6.4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64 244 0,'-22'5'90'0,"22"-5"-70"0,5 0-9 15,1 0-11-15,5 5-8 16,11-5 2-16,6 0-7 16,6-5-2-16,5 0 8 15,6-5-5-15,11 0 0 0,-1 0-35 16,7-4-52 0,5-6 17-16</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-54 6 356 0,'-13'-7'134'0,"13"7"-72"0,-8-9-48 16,8 9 33-16,0 0-30 16,0 0-11-16,0 0-45 15,0 0-19-15,0 0-55 16,0-6-23-16,0 6 21 16,8 0 11-16</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7.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474 0 72 0,'-62'25'27'0,"34"-5"-21"0,-16 10 3 0,21-10-1 15,-10 9 0-15,-6 6 0 16,-6 5 13-16,0 10 6 16,6 9-7-16,0-9-2 15,5 0-10-15,12-6-5 16,5 1-2-16,12 0-4 0,16-6 2 15,17 1-1-15,17-5-2 16,22 5 3-16,11 0 2 16,0-6 0-16,-11 6 2 15,-11 0 15-15,-17 0 11 16,-16-1 20-16,-12 6 9 0,-22 0-22 16,-23-6-10-16,-22 1-16 15,-5 0-7-15,-6 0-24 16,5-5-9-16,6-6-36 15,11-4-13-15,18-5-13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8.2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1 104 0,'-22'0'38'0,"16"5"-29"0,6 5 8 0,0 4 4 0,0 11-8 16,6 5-2-16,-1 10-2 15,6 10-1-15,1 4-4 16,-7 1-3-16,1 4 0 0,-6 1-65 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8.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75 52 0,'-22'-39'22'0,"16"29"-18"0,1-5-2 0,5 10-4 16,0 0-19-16,5 5-9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88 39 440 0,'0'-10'165'0,"0"10"-90"0,0 0-81 0,0 0 30 0,0 0-18 16,0 0-3-16,0-5-55 15,0 1-23-15,0-2-85 16,0 1-36-16,0 0 83 16,0 1 40-16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8.7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14 104 0,'-22'-20'41'0,"16"30"-32"0,6 0 2 15,0 0 1-15,0 15 7 16,0 10 8-16,0 19 3 16,0 21 4-16,6 44-7 15,-1 25-2-15,1 10-14 16,-6 10-2-16,0 20-2 0,0-15-1 15,0-20-1-15,-6-15-1 16,1-10 0-16,-1-14-11 16,6-21-3-16,0-19-59 15,0-16-62-15,6-14 35 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9.1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0 76 0,'-17'15'30'0,"12"10"-24"0,10 39 13 0,1-24 2 0,-1 20 13 16,6 9 8-16,6 1-16 16,0-6-4-16,5-9-12 15,1-10-2-15,-1-11-4 16,0-19 10-16,1-15 6 0,-1-25-6 16,1-19-1-16,-7-11-7 15,7-5-4-15,-7 1-12 0,7-1-4 0,-6 11-31 16,-1 4-10-16,7 10-27 31</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9.5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0 268 96 0,'22'5'35'0,"-11"5"-27"0,11 0 9 0,-10-5 4 16,4 0-6-16,1 0 0 15,0 5-5-15,0-5-1 16,-1-5-3-16,1 0-1 15,0-5-3-15,-6-5 1 0,0-10 0 0,1-9-1 16,-1-6 1-16,-6-5-9 16,-5-5-3-16,0-4-9 15,-5 9-3-15,-1 10 11 0,-5 10 7 0,-11 15 5 32,-6 20 2-32,0 15 15 0,0 20 8 15,0 9 12 1,5 6 6-16,7-6-2 0,10 1 0 15,6-5-19 1,11-1-7-16,6-9-12 0,5-5-4 16,1-5-1-1,5-6 2-15,0-4-17 16,0-10-4-16,0-5-35 0,-1-10-13 16,-4-5-29-1,-1-5-17-15,6 0 59 16</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9.8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0 562 80 0,'28'45'30'0,"-17"-25"-24"0,6 9 13 0,-11-14 2 15,-1 0-5-15,1 5 1 16,-1-5-6-16,-5 0 1 15,0-15-9-15,-5-5-2 0,-6-10-1 16,5-10 2-16,6-5-1 16,6-9 10-16,5-1 6 0,6-5 2 15,5-5 3-15,12-4-10 16,10-11-2-16,1 1-8 16,5-6-2-16,12-5-24 15,10-4-12-15,7-1-43 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1.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0 477 124 0,'5'69'49'0,"7"-24"-38"0,4 20 19 0,-4-36 8 16,10 1-10-1,6-5-4-15,5-10 13 16,1-20 5-16,5-15-21 16,-5-15 6-16,-1-9 1 0,-10-21-11 15,-7-9-2-15,-5-11-9 16,-5 6-2-16,-6 4-18 15,0 5-7-15,-6 11-39 16,6 4-16-16,0 10-33 16,0 16-16-1,6 14 66-15</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7:55.3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75 124 0,'-6'-20'46'0,"6"20"-35"0,-5-25 38 0,5 25 15 16,-6-5-3-16,6 0-1 15,0 0-14-15,0 0-3 16,0 0-25-16,0 0 5 0,0 5 4 16,0 0-6-16,0 5 0 15,0 0-3-15,-6 15 0 16,1-5 0-16,-1 20-2 16,1-10-2-16,-1 19 1 0,6-4-2 15,-6 20 2-15,6-11-4 16,0 16 1-16,0-15-5 15,0 14-2-15,0-14 2 16,6 5 0-16,-6-11-1 16,6 11-1-16,-1-10-1 15,6 19 2-15,1-9-3 16,10 15 0-16,-5-11-1 16,11 6-2-16,-6-11 1 15,17 1 1-15,-5-10-3 16,10-5-2-16,-10-11 4 15,16-4 1-15,-11-5 2 16,6-10 0-16,-11 0-2 0,5-20 1 16,-6 0 0-16,6-30 1 15,-5 6 0-15,-1-31 0 16,-5 10 0-16,0-14 2 16,-5 9-3-16,-12-19-2 15,0 14 4-15,-5-29 1 16,-1 19-2-16,-5-9-1 15,0 14-1-15,-5-4 1 16,5 14-2-16,-6 5-1 16,6 11-2-16,0 4 1 15,0 5-30-15,0 5-14 16,0 5-52-16,6 5-23 16,-1 6-65-16,12 14-37 15,0 0 110-15</inkml:trace>
  <inkml:trace contextRef="#ctx0" brushRef="#br0" timeOffset="465">1472 139 264 0,'-11'-10'101'0,"11"10"-78"0,-5 0 26 0,5 0 9 16,0 0-31-16,0 0-11 16,0 20-5-16,0-5 0 15,0 25-6-15,0-5 10 0,5 29 7 16,1-9 2-16,5 20 3 16,0-11-6-16,0 16-1 15,-5-16-7-15,5 21 0 0,-5-16-6 16,5 6-2-16,0-16-5 15,0 1 0-15,-5-15-31 16,0-5-14-16,-1-6-37 16,1-19-13-16,-1 0-25 15,1-25-47 1,-1 0 55-16</inkml:trace>
  <inkml:trace contextRef="#ctx0" brushRef="#br0" timeOffset="826">992 259 316 0,'-23'-10'121'0,"18"10"-95"0,5-5 38 0,0 5 9 16,0 0-33-16,11-5-9 16,11 0 3-16,12 0 2 15,11-5-19-15,11 0-1 0,5 0-1 16,0 0-6-16,7-5-1 16,4-5-4-16,6 5-1 0,6-4 1 0,-5 4 2 15,-7 0-8-15,-5 0 0 16,-11 0-29-16,-11 5-11 15,-6 0-43 1,6 5-18-16,-17 5-61 16,5 5-43-1,-5 10 95-15</inkml:trace>
  <inkml:trace contextRef="#ctx0" brushRef="#br0" timeOffset="1248">1361 1342 240 0,'-23'15'90'0,"18"-15"-70"0,5 0 26 0,0 0 7 16,0 0-16-16,0 0 23 16,11-5-8-1,6 0-28-15,5-5 9 0,6 0 2 16,6-5-8-16,16 0-3 0,17-5-8 15,11-5-2 1,12 6-11-16,-1-1-3 0,-11 5 3 16,1 0 3-16,-12 5-1 15,-11 0 0-15,-1 5-36 16,-4 0-17-16,-7 0-107 16,-4 0-47-16</inkml:trace>
  <inkml:trace contextRef="#ctx0" brushRef="#br0" timeOffset="3618">1266 3707 224 0,'11'5'85'0,"-11"-5"-66"0,11 5 23 15,-11-5 6-15,6 0-12 0,-1 0-3 16,6 0-2-16,-5 0 0 15,5-5-16-15,0 0-5 0,1 5 1 16,-1 0-1-16,0-5 4 16,0 0-5-16,0 5-3 15,0 0-3-15,6-5 0 16,-6 0-2-16,1-10-1 16,-1 5 3-16,0-15 2 15,0 6-2-15,-5-6 0 16,-1 5 1-16,-5-10 0 15,0 5-2-15,-11-5 1 16,5 5-2-16,-10 1 2 16,-1 4-2-16,-5 10-1 15,5 0-2-15,-11 15 1 0,6 0-1 16,-6 25 0-16,5-6 0 16,1 16-2-16,5-10 7 15,6 10 5-15,0-5 2 16,11 4 4-16,0-4-9 15,5 0-3-15,1-5-2 16,11 0 2-16,-6-6-1 16,11 1-1-16,-5-5-24 15,11-5-11-15,-6-5-42 16,6-10-16-16,-5 0-33 16,5-10-39-1,-6 0 62-15</inkml:trace>
  <inkml:trace contextRef="#ctx0" brushRef="#br0" timeOffset="4098">2026 3230 208 0,'11'-20'79'0,"-11"20"-61"0,0-5 39 0,0 5 15 0,-6 0-15 16,1 0-5-16,-6 5-19 16,0 0-6-16,-12 15-16 15,6-5 2-15,-11 20 3 0,0-6-4 16,1 11-2-16,4-5-5 0,1 0-4 0,5-5-3 31,11-1 1-31,1-4-4 16,16 5 1-16,-5-5-3 0,22 0 2 15,-6-5 5 1,17-1 2-16,0 1 0 16,0 5 1-16,-11-5 0 15,0 5 3-15,-5-5-1 16,-1 0 2-16,-5 0 7 0,-12-1 5 15,1-4-7-15,-17 0-2 16,0 0-8-16,-17 0-2 16,5 0-35-16,-10 5-15 15,5-5-42-15,-6 0-20 16,1-5-39 0</inkml:trace>
  <inkml:trace contextRef="#ctx0" brushRef="#br0" timeOffset="4517">2568 2127 280 0,'6'-15'107'0,"-6"15"-83"0,5-15 39 16,-5 15 12-16,0 5-33 16,0 0-10-16,0 15-5 0,0 0-1 15,6 24-13-15,-1-4 3 16,7 60 2-16,-7-21 1 0,6 45 3 15,1-24-8-15,-1 59-1 16,0-30-7-16,0 25-2 16,0-30-2-16,6 10 1 15,-6-29-13-15,6 4-6 16,-6-25-9-16,6 1-5 16,-6-16-27-16,0-14-12 15,1-10-29-15,-7-10-14 16,1-6-23-1</inkml:trace>
  <inkml:trace contextRef="#ctx0" brushRef="#br0" timeOffset="4840">2339 3593 340 0,'-6'0'129'0,"6"0"-100"0,0-5 15 16,0 5 1-16,6-5-10 15,-6 5 2-15,22-10-12 0,-5 0-3 16,28-5-13-16,-12 0-1 0,23-5-1 15,-11 5-1-15,11 0 1 16,-6 0-2-16,0 1 0 16,-5-1-47-16,-6 0-22 15,-5 5-73-15,5-10-33 16,-6 5 32 0</inkml:trace>
  <inkml:trace contextRef="#ctx0" brushRef="#br0" timeOffset="2658">276 2286 200 0,'-11'-50'74'0,"11"50"-58"0,0-40 40 15,0 35 16-15,0-9-24 16,0 4-7-16,0-5-9 15,0 5-1-15,0 0-17 16,0 5 1-16,6 10-1 0,-1 0 8 16,6 15 4-16,1 0-12 15,10 34-5-15,0-9 5 16,6 49 2-16,0-19 1 16,6 24 2-16,-6-19-4 0,0 39-1 15,-6-20-2-15,6 36 0 16,-6-26-4-16,6 10 0 15,-5-24-3-15,-1 9 0 16,-5-20-3-16,0 1 1 16,-6-16-2-16,0 6 2 15,0-15-4-15,0-1-2 16,-5-9-23-16,-1-5-7 16,1-6-37-16,0-9-13 15,-1 0-16-15,1-15-6 16,-1-5-2-1,-5-10-34-15,0 0 42 16</inkml:trace>
  <inkml:trace contextRef="#ctx0" brushRef="#br0" timeOffset="3003">304 3568 184 0,'-44'-10'71'0,"44"10"-55"0,-17 5 55 0,17-5 23 16,-6 0-17-16,1 0-5 15,5 0-24-15,0 0-7 16,16-10-24-16,1 0 10 0,22-5 5 15,-5 0-7-15,10 0-5 16,-4 0-11-16,4 0-4 16,-5 1-3-16,12-1 1 15,-12 0 0-15,6 0 3 0,-6 5-32 16,5 0-12 0,-10 5-54-16,0 0-23 0,-7 0-68 15</inkml:trace>
  <inkml:trace contextRef="#ctx0" brushRef="#br0" timeOffset="7099">930 4994 184 0,'6'-15'68'0,"-6"15"-52"0,5-20 41 0,-5 20 17 15,0-5-6-15,0 0-1 0,-5 0-20 16,-1 0-6-16,-5 0-24 15,0 0 1-15,-17 10 2 0,6 0-5 16,-12 20 0-16,6-5-5 16,-22 35-1-16,11-11 1 15,-17 26 1-15,11-15 1 16,0 49 0-16,12-20-4 16,16 21 0-16,0-21-10 15,23 1 0-15,-1-16 0 16,18-4 1-16,-6-11 1 15,11-9 2-15,-6-5-1 16,11-10-1-16,-5-5-10 16,12-11-6-16,-13 1-39 0,13-10-14 15,-7 0-48-15,6-15-21 16,-5 5-1 0</inkml:trace>
  <inkml:trace contextRef="#ctx0" brushRef="#br0" timeOffset="7549">1528 5605 200 0,'6'-15'74'0,"-6"15"-58"0,0-25 42 0,0 25 17 0,0-5-12 16,0 0-1-16,-6-5-12 15,1 0-4-15,-6 0-25 16,5 6 1-16,-5-1 1 0,0 0-10 16,-6 15-2-16,0-1-12 15,-5 26-1-15,5-5 0 0,0 30 3 16,0-11-7-16,17 6-1 15,0-10-1 1,12-6 0-16,-1-9 2 16,6-15 4-16,-1 0 1 15,7-30 3-15,-7 5 1 0,1-29 3 16,-6 4 1-16,-5-15 3 16,0 10-7-16,-1-4-2 15,1 9-19-15,-6 0-5 16,0 10-42-16,5 5-15 15,-5 0-32-15,6 15-12 16,0 0 9 0</inkml:trace>
  <inkml:trace contextRef="#ctx0" brushRef="#br0" timeOffset="8059">2205 5665 236 0,'5'-10'90'0,"-5"10"-70"0,-5-5 35 16,5 5 11-16,0 0-8 16,0 0-1-16,-6-5-17 0,1 5-5 15,-7 0-20-15,1 0 2 16,-11 10 3-16,5-5-11 0,-11 19-5 16,6-4-5-16,5 20-2 15,0-5-3-15,12 10-1 16,5-11 1-16,11 1 4 15,0-5-4-15,11-10 2 16,-5-5 2-16,5-30 3 16,-5 5 4-16,11-60 2 15,-5 16 14-15,-7-41 6 16,1 16-5-16,-17-50-2 16,0 24-8-16,-5-14-2 15,-1 20-6-15,0-1-3 16,1 21 0-16,-6 4-1 15,5 11-29-15,0 9-10 0,1 10-67 16,5 15-29-16,0 6-39 16</inkml:trace>
  <inkml:trace contextRef="#ctx0" brushRef="#br0" timeOffset="8676">2590 5555 248 0,'6'-5'93'0,"-6"5"-72"0,11 5 7 0,-11-5 0 32,11 5-2-32,-5-5 2 15,16 5-7-15,-5 0 0 16,11 5-12-16,0-5-3 0,0 0 0 15,0 0-3-15,0-5-2 16,-6 0 2-16,6-5 2 0,-5 0 0 16,-1-15 2-16,-5 5-2 15,-1-10 2-15,-4 6-2 16,-7-6 0-16,1 5-1 16,-6-10 2-16,0 5 6 15,-11 5 4-15,-1 5-4 16,-10 10-2-16,5 1-1 15,-16 18 1-15,5 1-3 16,-6 20-2-16,6-5 2 16,0 30 0-16,6-16 1 15,22 21 0-15,0-10-2 16,17-1-1-16,0-9-6 16,11-5 1-16,-6-6 2 15,11-9 3-15,-5-5-13 0,11-5-7 16,-5-5-36-16,0-10-17 15,-6 0-69 1,5-10-69-16,-5 0 69 16</inkml:trace>
  <inkml:trace contextRef="#ctx0" brushRef="#br0" timeOffset="11210">3507 3190 104 0,'-28'0'38'0,"17"0"-29"0,0 0 30 15,11 0 14-15,0 0 3 16,0 0 1-16,0 0-25 15,0 0-9-15,5 5-14 16,7 0 11-16,-1 0 7 0,6 0 1 16,5 0 1-16,6 0-5 15,0-5-3-15,0-5 4 16,0 0 1-16,5-5-2 16,1-5-3-16,-1 0-5 15,1-5-2-15,-1-9 0 16,1-1 4-16,0-10-6 0,-1-10 1 15,12-14-10-15,-12-11-2 16,1-14-1-16,-1 9 0 16,1 1 4-16,-1-1 2 15,-5 1-2-15,0-6-3 16,-5-9 0-16,5 0 1 16,-6-1-3-16,6 11 0 15,0 4-1-15,0 11-2 16,0 9 7-16,0 0 5 15,0 11-4-15,0-1-2 16,5 10-1-16,12 5-1 16,5 11 0-16,12-1 2 15,10 5-3-15,7 5 0 0,-7 5 1 16,1 5 2-16,-6 0-1 16,0 5 2-16,-5 0 0 15,-1 0 1-15,-5 0-2 16,-6 5 1-16,-5-5 0 15,-11 0 1-15,-6 5-2 16,-6-5-2-16,-5 0-30 16,-6 0-15-16,0 0-46 15,-5-5-19-15,-1 0-66 16</inkml:trace>
  <inkml:trace contextRef="#ctx0" brushRef="#br0" timeOffset="11617">5352 1123 284 0,'-11'-10'107'0,"11"5"-83"0,0 0 15 0,0 5 1 16,0-5-27-16,11 0-6 15,11 0-7-15,12 5-4 16,16 0 3-16,11 10 0 0,7 5 1 0,-1 10 0 16,0 5 0-16,-6 5 0 15,-5 4 2-15,-11 6 8 16,-6 5 5-16,-5 0 13 15,-23-1 6-15,-11 1-2 16,-6 5 1-16,-16-1-13 16,-17 11-4-16,-6-6-9 15,-11 1-5-15,-6-5-43 16,7-6-18-16,4 1-60 16,12-10-27-16,11-5 13 15</inkml:trace>
  <inkml:trace contextRef="#ctx0" brushRef="#br0" timeOffset="12412">3803 3608 88 0,'-33'-10'35'0,"16"10"-27"0,0-5 35 0,12 5 17 16,-6 0-1-16,-1 0 0 15,7 0-14-15,5 0-5 16,0 0-22-16,0 0-2 0,5 5-2 16,7 0 10-16,4 5 7 15,12-1-5-15,17 1-1 16,11 0-5-16,22 5-1 16,6 0-6-16,5-5 0 15,1 5-4-15,11 0 0 16,16 0-1-16,6 0 0 0,0 5-2 15,-11-1-1-15,-17 1 1 16,-6 0 3-16,-5 0 5 16,0 0 1-16,-6-5-4 15,-5 0-1-15,-6 0 0 16,-6 0 1-16,-5-5-3 16,-11-1-3-16,-6 1 2 15,-11 0 0-15,-6-5-21 16,-5 0-10-16,-6-5-85 15,0 0-38-15,-5 0-35 16</inkml:trace>
  <inkml:trace contextRef="#ctx0" brushRef="#br0" timeOffset="12847">5743 3359 252 0,'-33'-10'96'16,"21"10"-75"-16,12 0 28 0,0 0 6 0,0 0-20 15,0 0-10 1,6 10-19-16,11 10-5 16,-1 5-3-16,12 10 0 0,6 4 2 15,5 11 0-15,0 5 0 16,-5 4 0-16,5-4 2 16,-11 0 3-16,-6-1 18 15,-5 6 7-15,-11 0 11 0,-6-1 5 16,-12 1-8-16,-4-10-3 15,-12-6-15 1,-17-4-5-16,0-5-9 0,-11-5-2 16,0-1-40-1,1 1-15-15,4 0-52 0,7 0-20 16,10 0-43 0</inkml:trace>
  <inkml:trace contextRef="#ctx0" brushRef="#br0" timeOffset="13883">3317 4035 152 0,'-11'-25'57'0,"17"10"-44"0,5 5 23 16,-6 10 6-16,6-5-16 15,12 5-7-15,10-5-3 16,7 5 0-16,4 5-9 16,1 5 5-16,5 5 3 0,1 10 2 15,4 0 1-15,7 10-5 16,5 9 0-16,6 11-8 15,11 0-1-15,-12-1 2 16,1 6 1-16,-6-1 3 16,-6 1 1-16,-5 0-1 15,-11 4-1-15,0 6 3 0,-6 9 5 16,-6 11 4-16,1-1 2 16,-6-4-6-16,0-1 0 15,-6 1-6-15,1 4 1 16,-7 5-1-16,1 11 3 15,-6 4 2-15,0-9 2 16,1-6-4-16,-1-5 2 16,-6 1-5-16,7 4-1 15,-1 16-6-15,6-1-3 16,5-5 4-16,0-4 1 16,12-11 0-16,5-10-1 15,6-4-1-15,-1-5 0 16,7-6 2-16,-1-4 1 15,0-1-1-15,1-9 1 16,-1 0-2-16,6-5 2 0,0-1-4 16,0-9 0-16,-6-5 1 15,-11-5 0-15,-5-5-7 16,-6-6 0-16,-6-4-39 16,-11-5-14-16,-5-5-76 15,-1 0-32-15,-5 0-7 16</inkml:trace>
  <inkml:trace contextRef="#ctx0" brushRef="#br0" timeOffset="14436">5743 6693 280 0,'-28'-5'104'0,"28"0"-81"0,0 5 23 0,0 0 5 0,0 0-7 16,6 5-1-16,5 0-13 15,0 0-6-15,6 5-14 16,5 5 7-16,1 0 3 0,-1 5-2 16,0 5 0-16,1 9-6 15,-1 1-2-15,0 5-6 16,12 10-1-16,-6 4 1 15,0 6 2-15,0 4 6 16,-6 1 2-16,-5-5 6 16,-6-1 2-16,-11-9 0 15,-6-5 1-15,-10-6-7 16,-12 1 1-16,-17-5-4 0,-16 0 2 16,-7-10-6-1,-4 4-3-15,-1-9-3 0,6 0-3 16,6-5-15-1,10 0-7-15,7 5-49 0,10 0-19 16,6 5-116 0,11 9-78-16,1 1 122 15</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8:18.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3108 165 252 0,'-12'-35'93'0,"12"35"-72"0,-16-10 20 15,16 10 7-15,0 0-22 16,-6 10-4-16,0 10-2 16,1-5-1-16,5 20-10 15,0-5 10-15,0 19 4 0,0-9 2 16,0 25 0-16,0-11-1 16,5 46 0-16,-5-21-2 15,0 36 1-15,0-26-9 16,0 15-1-16,0-19-5 15,0 14-3-15,0-19-2 16,0 14-3-16,0-14 1 16,0-1-1-16,0-14-38 15,0-11-16-15,0-9-39 0,6-20-17 16,-6-5-16 0,6-25-42-16,-1 0 56 15</inkml:trace>
  <inkml:trace contextRef="#ctx0" brushRef="#br0" timeOffset="465">2940 180 312 0,'-17'-55'118'0,"23"31"-92"0,-1-11 15 16,1 25 2-16,11-5-15 16,5 0-1-16,12 5-12 15,5 0-2-15,5 5-7 16,12 10-2-16,11 10 2 0,12 15 1 16,-12 5 1-16,-11-5-2 15,16 24-1-15,-16-14-3 16,6 20-2-16,-12-11 5 15,6 21 1-15,-11-11 6 0,-1 46 5 16,-10-21 0-16,-1 21-1 16,-10-21 0-16,-12 10 3 0,0-14 4 15,-22 9 3 1,5-14-5-16,-27 9-2 16,5-14-7-16,-45 4-2 15,12-14-6-15,-29-5-1 16,18-11-6-16,-7-4 0 15,18-10-28-15,-1 0-9 16,12-5-40-16,5 0-16 16,12-1-37-16,16 1-17 15,0-5 12 1</inkml:trace>
  <inkml:trace contextRef="#ctx0" brushRef="#br0" timeOffset="1095">4622 975 252 0,'12'-35'96'0,"-12"35"-75"0,11-44 28 0,-6 29 6 16,1-5-12-16,-6 0 0 15,0-5-2-15,0 5-1 16,-6 0-22-16,-5 0 5 0,-11 6 1 16,-6-1-4-16,-17 5 1 15,0 10-6-15,1 10 1 16,5 0-9-16,-17 34-4 16,11-9-2-16,6 30 1 15,5-11-3-15,12 21 0 16,5-16-4-16,28 11 1 0,1-15 2 15,38 4 3-15,-11-14-2 16,22-10 0-16,-5-10 1 16,6-25 2-16,-17 0 3 15,16-20 2-15,-16-5 1 16,-12-20 2-16,-5 10 1 16,-17-44 3-16,-5-25-5 15,-6 34-3-15,0 15-3 16,-6 1-3-16,1 9-10 15,-1 5-4-15,1-4-31 16,-1 14-10-16,6 15-34 16,6 10-13-16,-1 10-19 15,1 10-7-15,11 5 17 16</inkml:trace>
  <inkml:trace contextRef="#ctx0" brushRef="#br0" timeOffset="1394">5288 593 340 0,'-17'-10'126'0,"11"20"-98"0,-11-1 14 0,6 1 0 0,0 10-20 16,0 10-2-16,-6 20-8 16,0 14 0-16,1-4-7 15,4-10 1-15,-10 19 1 0,11-9-3 16,-6 9-3-16,0-14-27 16,1 5-12-16,4-11-47 15,1-4-21-15,0 0-35 16</inkml:trace>
  <inkml:trace contextRef="#ctx0" brushRef="#br0" timeOffset="1925">5153 523 296 0,'0'-40'112'0,"6"30"-87"0,0-5 20 0,-6 15 1 16,5 0-13-16,1 0-4 16,5 5 0-16,0 5 4 15,0 10-18-15,1 5 3 0,-1 5 2 16,0 10-2-16,0 4 1 16,6 11-4-16,-6-10-1 15,0-6-8-15,6 16-4 16,-6-10 1-16,12-1 0 0,-1-4-4 15,0-5 1-15,-5-5 2 16,0-15 3-16,0 0 2 16,5-25 1-16,-5 0-7 0,5-30 0 15,6-20-12-15,11 1-5 16,-5-6-3 0,-1 6-1-16,1-1 6 0,-6 5 4 15,-6 11 6-15,12 4 2 16,-12 10-1-1,-5 10 0-15,5 10 2 16,0 15 0-16,1 15 9 16,-1 10 7-16,0 24 6 15,-10 31 4-15,10 14-7 16,0 1-3-16,-5-6-4 0,-6-9 0 16,1-11-6-16,-1-4-1 15,-6-6-20-15,1 1-9 16,-1-6-78-16,1-4-32 15,5-5-54 1</inkml:trace>
  <inkml:trace contextRef="#ctx0" brushRef="#br0" timeOffset="3797">28 3226 88 0,'-17'-10'35'0,"11"5"-27"0,1-5 22 0,5 10 8 16,0-5-5-16,5 0-2 15,12-5 5-15,0-10 1 16,11-5-19-16,11-4 5 0,17-11 4 0,22 0-4 16,17-5 1-16,22-9-7 15,-10-1 0-15,10-9-6 16,12-11-1-16,10-4-2 16,-5-1 2-16,-11 1-1 15,-16 14 0-15,-12 5-3 16,-6 6 1-16,-11 4 2 15,-11 5 2-15,-5 5 3 16,-6 1 2-16,-11 4-7 16,-6 5-3-16,-6 0-3 15,1 5 0-15,-1 1-2 16,1-1-1-16,-1 0 1 16,1 0 1-16,-6 5-1 15,-6 0-1-15,1 5-32 16,-7 6-16-16,-4-1-47 0,-7 5-19 15,-5 5-11 1</inkml:trace>
  <inkml:trace contextRef="#ctx0" brushRef="#br0" timeOffset="4188">1861 1427 180 0,'-11'-5'68'0,"11"0"-52"0,0 5 12 15,0 0 3-15,11 0-7 16,17 0-2-16,17 0-1 15,16 0 1-15,12 5-12 16,0 0-3-16,-1 0-3 0,1 5 0 16,5 5 0-16,0 10 0 0,-11 10 2 15,-16 14 3 1,-18 16 2-16,-21 5 8 16,-24 4 5-16,-16 1-11 15,-11 4-2-15,0 1-7 16,-6-1-1-16,-5-4-32 15,0-1-15-15,5 1-53 0,6-6-21 16,5-4 16 0</inkml:trace>
  <inkml:trace contextRef="#ctx0" brushRef="#br0" timeOffset="4855">195 6197 196 0,'11'-15'74'0,"1"-10"-58"0,21-24 29 0,-10 24 9 15,27-25-8-15,39-14-2 16,6-36-10-16,12-34-4 15,21-10-16-15,34-10 0 0,6-30 2 16,0-15-2-16,22 1 0 16,11-6-2-16,-11-10 0 15,-6 11 2-15,6 14 2 16,6-5-5-16,-28 5-1 0,-23 25-4 16,-22 25-1-16,-17 20 1 15,-11 14 3 1,-16 16-2-16,-12 15-2 0,-11 9 0 15,-12 10-1-15,-10 6-16 16,-6 9-4-16,-11 5-49 16,-1 10-21-16,-5 5-59 15</inkml:trace>
  <inkml:trace contextRef="#ctx0" brushRef="#br0" timeOffset="5223">2727 2640 140 0,'-39'-15'55'0,"34"10"-43"0,10-10 21 0,1 5 8 16,11-5-11-16,16-5-5 16,23-10-10-16,17-9-5 0,11-1-5 15,22 0 1-15,17 5 0 0,5 10-2 16,-5 11-3-16,-16 4 2 16,-18 10 2-16,-16 10 4 15,-17 19 2-15,-23 21 17 16,-16 15 8-16,-17 19-9 0,-22 1-4 15,-23-1-13-15,-11 15-6 0,0 11-6 16,0-1 1-16,11-5-59 16,12-9-24-16,11-6-46 31</inkml:trace>
  <inkml:trace contextRef="#ctx0" brushRef="#br0" timeOffset="27193">240 9139 64 0,'-6'10'27'0,"6"-10"-21"0,0-15 10 0,0 15 2 0,0 0 3 15,0 0 2-15,12-15-1 16,4-10 1-16,7 0 2 16,5-5 2-16,5 0-6 15,12 1 0-15,-6-1-12 16,11-5-1-16,1 0-1 0,5-4 1 16,-1-6 0-16,-4-10-2 15,-1-4 1-15,0-11-4 16,6 0 0-16,0 1 1 15,6-6 2-15,10 6 3 16,1-6 5-16,5-9-4 16,6-11 2-16,-6-4-5 15,-5 0 1-15,-6 4-1 16,0 1 3-16,0 4-3 16,6 1 1-16,11-10-3 15,5-11 0-15,1-4-3 0,-1 5 1 16,-11 4 0-16,1 6 3 15,-1-5 1-15,0-16 1 16,12-4 2-16,-1 5 1 16,0 10-1-16,-5 4-1 15,-5 1-1-15,-1-15 0 16,-11-6 0-16,0-4 0 16,0 5-4-16,0 5-1 15,6 4-1-15,-1-9-2 16,23-40 3-16,-5 15 0 15,-6 15 1-15,-12 20 0 0,-10 9 0 16,-12 6 2-16,-5-5-3 16,0-6 0-16,-1-9-1 15,7 5 1-15,5 10-2 16,5 4-1-16,1 6 1 16,5-11-1-16,5-9 0 15,-5 0 0-15,0 5 0 16,-5 14 2-16,-12 6-1 15,-11 4-1-15,-5 11 3 16,-6 4 0-16,-6 1 1 16,1 4 0-16,-7 0 2 15,1 6 3-15,-6-1-2 16,0 1-2-16,1 9-2 16,-1 5-3-16,0 5-2 15,0 6 1-15,-11 4 3 0,6 5 1 16,-1 5-4-16,7 5 1 15,-7 5-44-15,1 5-20 16,-1 0-87 0,1 5-60-16,0-5 86 15</inkml:trace>
  <inkml:trace contextRef="#ctx0" brushRef="#br0" timeOffset="28109">4091 2630 132 0,'0'5'52'0,"0"-5"-41"0,0 5 18 0,0-5 5 16,6 0 8-16,5-5 7 16,6-5-7-16,5-10-3 15,17-10-22-15,6-10-1 0,0-9 0 16,5 4-4-16,0 0-2 15,6 0-5-15,-11 6-2 16,-6-1 1-16,-11 5 0 0,6 0 2 16,-12 6 1-1,0-1 1-15,1 5 0 0,-6 5-4 16,-1 0-1-16,1 0 1 16,-6 5 0-16,0 0-2 15,1 6 1-15,-7-1 0 16,6 0 1-16,6 0-2 15,-6 5-2-15,-5 0 3 16,0 0 0-16,-1 0 1 16,1 5 0-16,-1-5-5 15,6 5-1-15,1 0 1 16,-1 0 2-16,0 0-2 16,0 0 0-16,6 5 1 15,0 0 0-15,-1 0 2 16,1 5 1-16,-6 0 3 15,17 5 1-15,-5 4-6 0,-1 6 0 16,0 0 1-16,6 5 1 16,0 5-4-16,0 4-1 15,-5 6 3-15,10 5 1 16,-10 0 0-16,-1-6-2 16,-5 1-2-16,-1-5 1 15,-4-5 3-15,-1-1 3 16,-6-9-2-16,1-5 0 15,0 0 1-15,-1-5 0 16,-5 0-2-16,0-5 1 16,0 0-2-16,0 0 2 15,0-6-11-15,0-4-2 0,0 0-68 16,-5 0-30-16,-18-4-40 16</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2.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0 124 0,'-6'-10'46'0,"6"25"-35"0,-5 30 9 16,-1-5 5-16,6 19 14 15,-6 21 8-15,1 24-2 16,-1 45-1-16,1 20-24 16,-7 15 4-16,1 30 3 0,6-6-9 15,-1-19 0-15,6-20-8 16,0-15-4-16,6-15-6 16,-1-24 0-16,1-21-46 15,-1-24-20-15,1-21-34 16,0-24-47-16,5-15 51 15</inkml:trace>
  <inkml:trace contextRef="#ctx0" brushRef="#br0" timeOffset="186">4 1839 224 0,'-11'10'85'0,"11"-10"-66"0,16-5 21 0,-4 5 4 16,4-5-9-16,7 0-3 15,10-5-21-15,12-5-6 16,0-5-4-16,5-5-1 0,-5-5 2 16,-1-4-80-16,-5-1-37 15,-11 5 0 1</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1.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89 676 180 0,'-6'5'68'0,"0"5"-52"0,1 35 6 0,-1-10-1 16,1 9 2-16,-7 16 3 0,7 14-5 16,-1 16-2-16,1 19-11 15,-7 5-7-15,7-4-2 0,-1-11-6 16,1-14-3-16,-1-16-49 16,6-14-24-16,6-30-6 15</inkml:trace>
  <inkml:trace contextRef="#ctx0" brushRef="#br0" timeOffset="235">329 0 220 0,'0'-15'82'0,"-6"25"-64"0,1 20 4 0,5 5-1 15,-6 25 4-15,1 29 7 16,-1 40-11-16,-5 25-2 15,0 30-11-15,-6 30-3 16,6-1-1-16,-1-9-9 0,1-10-4 16,0-15-44-16,0-30-20 15,5-30-37 1,6-34-17-16,6-31 66 16</inkml:trace>
  <inkml:trace contextRef="#ctx0" brushRef="#br0" timeOffset="640">430 1625 124 0,'5'5'46'0,"1"10"-35"0,10 0 7 16,-10-5 4-16,11 0 2 16,5 0 3-16,6 0-8 15,11-5-1-15,0-5-11 16,1 0-2-16,-7-5 1 0,1-5-1 15,-6-10 0-15,-6-10-1 16,0-10 0-16,-5-9-5 16,-6-6 1-16,-11 0-18 15,-11 6-5-15,-6 9 4 16,-11 15 4-16,-5 15 9 16,-6 20 5-16,0 20 11 15,-1 24 5-15,7 11 10 16,5 5 7-16,11 4 7 0,6 1 5 15,11-6-12-15,11 1-7 0,6-6-14 16,11-4-5-16,0-10-4 16,5-11-2-1,1-14-4-15,5-20-2 16,0-15-44-16,0-19-18 16,0-16-35-1,1-15-32-15,-1-14 54 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9:57.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17 937 64 0,'-11'-5'24'0,"5"5"-18"0,6 0 11 15,0 0 6-15,0 0-1 16,0 0-1-16,6 0-3 15,-1 0-1-15,6 0-1 16,6 0 3-16,6 0-7 16,-1 0 1-16,0 0-8 15,1 0 1-15,5 0 1 0,0-5-1 16,-1 5-1-16,7 0 1 16,5-5 1-16,0 0-3 0,0 0-1 15,6 0-1 1,11 0 1-16,-6 0 0 0,1 0 3 15,-1 0 1-15,0 0 1 16,1 5-2-16,-1 0-1 16,-5 0-3-16,-1 0 1 15,1 0 0-15,0 0 3 16,-1 0-3-16,1 0 0 16,0 0-1-16,5-5-2 15,1 0 5-15,4 0 4 16,1 0-3-16,0 0-1 15,0 5 0-15,0 0-1 16,-6 0 0-16,1 0 2 16,-1 0 3-16,0 0 2 0,-5 0-3 15,0-5-3-15,-6 0-2 16,0 0-3-16,0 0 1 16,0 0 1-16,6 0-1 15,-6 0-1-15,0 5 3 16,0 0 2-16,6 0-2 15,0-5-2-15,-6 5 2 16,0 0 2-16,0 0-4 16,-5 0-3-16,-1 0 3 15,-5 0 1-15,0 0 0 16,6 0-2-16,-12 0 5 16,0 0 1-16,-5 0 0 15,5 0-1-15,-5 0-6 0,6 0-1 16,-7 0 1-16,7 0 2 15,-7 0 0-15,7 0 2 16,-6-5-2-16,5 5-1 16,-5 0 3-16,5-5 0 15,0 0 5-15,1 1 3 16,-1 4-6-16,6-5-3 16,0 0-1-16,-6 5-1 15,1-5 2-15,-1 5 1 16,1 0-1-16,-7 0-2 15,1 0 1-15,-6 0 1 16,0 0-12-16,1 0-6 16,-7 0-55-16,1 5-26 15</inkml:trace>
  <inkml:trace contextRef="#ctx0" brushRef="#br0" timeOffset="857">2655 405 72 0,'0'-10'27'0,"-5"10"-21"0,10-5 25 0,-5 5 12 0,0 0-8 16,0 0 0-16,0 0-14 16,0 0-5-16,0 5-9 15,6 0 4-15,-1 0 2 0,7 5-2 16,4 0-1-16,7 0-4 15,10 5 1-15,6 0-4 16,0 0 0-16,6-1-1 16,0 6 1-16,0-5-2 15,-1 0 2-15,-5 5-2 16,1-5-1-16,-7 0 1 16,1 0-1-16,-6 0 0 15,0 4 0-15,-6-4 0 16,-5 0 0-16,0 0 0 0,-1 0 0 15,1-5-3 1,-6 0 2-16,0 0 1 0,1 5 2 16,-7-5-3-16,1 0 0 15,-1-5 1-15,1 0 2 16,0 0-3-16,-1 0 0 16,-5 0 7-16,0 0 6 15,0-5 0-15,0 9 3 16,-5 1-6-16,-7 0-3 15,1 0-3-15,-6 0 0 16,-5 0-2-16,-6 5 2 16,-11 0-2-16,-11 5-1 15,-6 5 5-15,-6 4 1 16,1 6 0-16,-1 0-1 16,6 0-3-16,6 0-2 15,11-6 3-15,0 1 2 16,11-5-4-16,6 0-3 15,5-5-54-15,11 5-25 0,12-1-32 16</inkml:trace>
  <inkml:trace contextRef="#ctx0" brushRef="#br0" timeOffset="4008">4869 117 60 0,'5'-10'24'0,"-10"5"-18"0,-1-5 11 0,1 5 4 0,-1 0-7 16,0 0-3-16,-5 0-4 15,-6-5-2-15,-5 0-6 16,-6 0 1-16,-5 0 0 16,-7 5 2-16,-4 0 1 15,-7 0 3-15,1 0-3 16,0 5 0-16,0 0-1 16,-6 0 1-16,5 5 0 15,7-5 3-15,-1 5-3 16,0 0-2-16,6 0 0 15,0 5-1-15,0 0 0 16,5 0 0-16,1 0 0 16,-1 0 0-16,1 0 0 0,-1 0 0 15,1 0 2-15,-1 5 1 16,0 0 3-16,1 0 3 16,5-1-4-16,0 6-1 0,0 0-2 15,0 0-4 1,6 5 1-16,-1 0 3 0,1 0 1 15,5 4-4-15,1 1-1 16,-1 5 5-16,6 0 3 16,-1 0 1-16,1-6 3 15,6 6-5-15,-1 0-3 0,0 0 1 16,1-5 0-16,-1-1-4 16,6 1 1-16,0-5 0 15,0 5 2-15,0-10-1 16,0 0-1-16,0-1 1 15,0-4-1-15,0 0 0 16,0 0 0-16,0 0 0 16,0 0 2-16,0 0-3 15,0 0 0-15,6 0 10 16,-1 0 3-16,1 0-3 16,0-1-3-16,-1 6-1 15,1 0-1-15,5 0-2 16,0 0-2-16,6 0 3 15,0 0 2-15,5-5 4 16,0-1 2-16,6 1-1 16,0 0 1-16,6 0-6 15,-1 0-3-15,1 0 1 0,5 0 0 16,-5 0-1-16,5 0-2 16,0 0 1-16,0-5 1 15,0 0 1-15,0-1 1 16,0-4-2-16,6 0 1 15,0 0 4 1,5 0 4-16,6 0-6 0,6 0-3 16,5-5-1-16,-6 0-1 15,1 0 2-15,-1 5 1 16,-5-5-4-16,11 5 1 16,-5-5-2-16,-7 5 0 0,1 0 2 15,6 0 2-15,-1 0-1 16,6 0 2-16,0 0-4 15,1 0-2-15,-1-5 4 16,-6 5 3-16,1 0-3 16,-7 0-1-16,1-5-2 15,-5 5-2-15,5-5 5 16,-1 0 1-16,7 0 0 16,5 5-2-16,6-5 1 15,-1 0-1-15,1 0 0 0,-6 0 0 16,0 0 0-1,-5 0 0-15,-6 0 0 16,-1 0 2-16,7 0-1 16,16 0-1-16,0 0 1 0,6 0 1 15,0-5-1 1,-6 5-1-16,-5 0 1 0,-6 0-1 16,-5 0-3-16,-6 0 2 15,-1 0 1-15,7 5 2 16,5-5-3-16,0 0 0 15,6 5-1-15,5-5 0 16,-5 5 2-16,-1 0 2 16,-5-5 1-16,-5 5 1 15,-6-5-5-15,0 5 1 16,0-5-2-16,5 0 0 16,1 0 2-16,5 0 2 15,0 0-1-15,0 0-1 0,0 0 1 16,0 5-1-16,0-5 0 15,-5 0 2 1,-1 0-3-16,-5 0-2 0,5-5 4 16,1 0 1-16,5 0 0 15,6 0-2-15,-1 0 1 16,1 0-1-16,0 0 0 16,-6 5 0-16,-6-5 0 15,1 0 2-15,-6 0-1 16,-1 0 2-16,7 0-2 15,5 0-1-15,0 0-2 16,6 0-1-16,-1 0 4 16,1 0 1-16,-6-5-3 15,-5 5-1-15,-6-5 1 0,0 0 2 16,-1 0 0-16,1-4 2 16,6-1-2-16,10 0-1 15,7 0 1-15,5 0-1 16,-6 0 0-16,-6 5 2 15,-4-5-3-15,-7 5 0 16,-5 0 3-16,-6-5 1 16,1 0-1-16,-1-4-2 15,0-1 7-15,0 0 5 16,6-5-4-16,6 0 0 16,-1 0-2-16,1 0-1 15,-6 1-3-15,0 4-2 16,-12 0 3-16,-5 0 0 0,-5-5 5 15,-6 0 3-15,0 0-4 16,-6-4 1-16,-5-6-3 16,-6 5 0-16,0-5-1 15,-5 1 0-15,-6-1-2 16,-11 0-2-16,-6 0 3 16,-5-5 0-16,-12 1-4 15,-22-1-1-15,-11 5 3 16,-17 5 3-16,0 6-6 15,1 4 0-15,-1 0 0 16,-6-5 1-16,-16 0-2 16,-17 5 2-16,-5 5 1 15,5 5 2-15,-6 0-3 16,1-4-2-16,-18-1 4 0,-10 10 1 16,10 0 0-16,7 0-2 15,-1-5-2-15,-11 0-1 16,-6 5 2-16,12 5 2 15,11 0 0-15,5-5 2 16,-10-5-4-16,-7 5-2 16,-5 5 4-16,17 0 1 15,6-5-3-15,-7 0 1 16,-15 0 2-16,-7 5 1 16,17 0-4-16,6 0 1 15,-6-5-2-15,-5 0-2 16,-6 5 5-16,6 0 3 15,11 5-3-15,5-5-3 0,-11-5 1 16,-11 5 2-16,6 5 0 16,16 0 2-16,7-5-4 15,4 0-2-15,-10 0 4 16,-7 0 1-16,1 5-3 16,11 0 1-16,11 0 0 15,6-5 0-15,-6 0-3 16,-5 5 2-16,0 0 1 15,11 5 2-15,5 0-21 16,11 5-7-16,1-5-42 16,-6 5-17-16,-22 4-39 15</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0:37.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0 869 60 0,'11'-5'24'0,"-5"0"-18"0,10 0 7 0,-10 5 3 16,5 0-4-16,0-5 1 15,6 5-10-15,0 0-2 16,5 0 1-16,1-5 3 16,5 0-2-16,0 0 0 15,5 0 1-15,6-4 2 16,17 4 1-16,0 0 1 0,0 0-7 15,5 0 0-15,-5 0 1 16,0 5 3-16,0 0-2 16,-6 5 0-16,-5 0-1 15,0 0-2-15,0-5-2 16,-1 0 1-16,7-5 7 16,-1 0 4-16,6 0-1 15,5-5 0-15,1 5-5 16,-6 0-1-16,0 0-1 15,-1 0-2-15,-4 5 1 0,-7 0-1 16,-4 5 0-16,-1 0 0 16,0 0 0-16,-6 0 0 15,1 0 0-15,-1-5 0 16,1 0 2-16,-6 0-1 16,5-5-1-16,1 0 1 0,0 5-1 15,-1-5-3-15,6 5 2 16,0 0 3-16,0 0 1 15,1 0-4-15,-1 5 1 16,5 0 0-16,1 0 2 16,-6 0-1-16,0 0-1 15,-5 0 1-15,-1 0-1 16,7-5 0-16,-7 5 2 16,1-5-3-16,-6 0 0 15,0 0 1-15,0 0 2 16,-1-5-1-16,1 0 2 15,0 0-2-15,0 5 2 0,-5 0 0 16,-1-5 1-16,0 5-5 16,1 0-1-16,-1 0 3 15,0 0 1-15,1-5 8 16,-1 5 4-16,1-5-7 16,-1 5-4-16,0 0 0 15,1 0 0-15,-7 0-21 16,-4 5-8-16,-7 5-53 15</inkml:trace>
  <inkml:trace contextRef="#ctx0" brushRef="#br0" timeOffset="765">2376 511 52 0,'5'0'22'0,"-5"0"-18"0,11 0 24 15,-5 0 9-15,-1 0-13 16,1 0-5-16,11 5-8 16,0 0-2-16,5 5-5 15,6 0-1-15,11 0-3 16,6 0-1-16,5 0 1 16,6 0 0-16,0 10 2 0,0-5-3 0,5 0-2 15,-5 0 6-15,-6 4 3 16,-5 1-3-16,-6 0 0 15,-5-5-1 1,-1 0-2-16,-5 0 1 0,-5 0-1 16,-1-5 2-16,-5 0 3 15,0 0 2-15,-6 0 1 16,0-5 0-16,-5 0 0 16,-1 0-2-16,1-1 1 15,-1 6-4-15,-5 0-2 16,0 5 0-16,-5 5-1 15,-6 5 0-15,-1 5 2 16,-4 0-1-16,-7 4-1 16,-10 1 7-16,-6 0 3 15,-12 0-1-15,1-1 0 0,-6 1-5 16,0 0-3-16,0-5 0 16,6 0-1-16,5-5 2 15,6-1 3-15,11 1 0 16,6 0 0-16,5 0-65 15,6 0-62 1,11 5 30-16</inkml:trace>
  <inkml:trace contextRef="#ctx0" brushRef="#br0" timeOffset="6424">4528 74 80 0,'5'-20'30'0,"-5"10"-24"0,0 0 15 0,-5 5 6 0,-1 1-11 16,0-1-3-16,-5 0-6 15,0 0-2-15,-6 0-6 16,-5 0-1-16,-6 5-2 16,0 0 3-16,-6 5 0 15,-5 0 3-15,-5 5-1 16,-1-1-1-16,0 6 1 16,0 0-1-16,1 0 0 15,-1 5 2-15,-5 0-1 16,5-5-1-16,0 5-2 15,6 0 1-15,-6-1 1 0,1 1 2 0,-1 5-3 16,0 0 0-16,1 0 3 16,4 0 1-16,1 0 1 15,6 4 0-15,-1 1-5 16,1 0 1 0,5 0 0-16,0 0 2 15,5-1 1-15,1-4-1 0,0 0 1 16,5 0 2-16,0 5 4 15,0-5-4-15,1 4-3 16,4 1-1-16,1 0 1 16,0 0-1-16,0 0-1 15,5 0-2-15,1-6-1 16,-1 6 2-16,6 0 2 16,0 0 2-16,6 0 1 15,-1-1-2-15,1 1 1 0,5 0-2 16,0 0 2-16,0 0 11 15,6-6 8-15,0 1-9 16,5 0-2-16,1-5-7 16,5 0-1-16,5 0-3 15,6-5-3-15,0 0 4 16,6-5 3-16,6-1 3 16,4 1 3-16,1 5 1 15,0 0 1-15,-5-5-6 16,4 0-2-16,1-5-4 15,0 0-1-15,11-5 3 16,6 5 1-16,5-5-1 16,6 5 1-16,0 0-2 0,-6 5 2 15,-5 0 0-15,-6-5 3 16,0-5-3-16,0 0-2 16,6 0 0-16,5 0-1 15,6 0 8-15,0 0 7 16,0 5-7-16,-6 0-2 15,0 0-2-15,0-5 0 16,1-5 0-16,10 0 2 16,0 0-3-16,6 0-2 15,0 5 4-15,-5 0 1 16,-6 5-5-16,16-5-2 16,-5 0 0-16,0-5 0 15,12 0 1-15,-1 0 0 16,0 5 0-16,-5 0 2 0,-6 0 1 15,-6 0 1-15,1-5-2 16,5 0-2-16,11 0 5 16,0 0 1-16,0 5 4 15,-5 0 4-15,-12 5-8 16,-5-5-3-16,6-5-2 16,5 0-1-16,11 0 0 15,6 0 2-15,-6 5-3 16,-11 0 0-16,0 0 1 15,-17 0 0-15,6-5 0 16,0 0 0-16,5 0 0 16,6 0 0-16,-5 5 0 15,-6 0 2-15,-6 5-1 16,-11 0-1-16,-6 0-2 0,-5-5 1 16,0 0 1-16,6-5 2 15,5 0-1-15,5 5-1 16,7-5 3-16,-1 5 0 15,0 0-1-15,-5 5-2 16,-6 0 1-16,0-5 1 16,-6 0-1-16,7-5-1 15,4 0 1-15,6 0 1 16,6 0-1-16,6 5-1 16,-6 0 1-16,-6 0 1 15,-5 0-1-15,-6 0-1 16,0 0 1-16,-6 0-1 0,6 0-3 15,6-5 2-15,5 5 1 16,0 0 0-16,1 0 2 16,-7 0 1-16,-5 5-1 15,0 0 1-15,-5-5-4 16,-1 0 0-16,1 0 1 16,5-5 2-16,6 5-3 15,5 0-2-15,0-5 2 16,-5 5 2-16,-6 0 0 15,-6 0-1-15,-5 5 1 16,-5-5 1-16,-7 0-3 16,-5 0 0-16,1 0 1 15,-1-5 2-15,-6 0-1 16,1 0-1-16,-1 0 16 0,7-5 6 16,-1 1-10-16,5-1-5 15,1 0-4-15,0 5-3 16,0 0 3-16,5-5 0 15,0 0-1-15,-5 0-2 16,0 0-2-16,-1 0-1 16,-5 0 2-16,-5 0 2 15,-1 0 0-15,1 0-1 16,0 0 1-16,-6 0 1 16,-1-4-3-16,1 4 0 15,0-5 1-15,0 0 2 16,0 0-1-16,0 0 2 15,0 0-2-15,0-5-1 0,0-5 3 16,0 1 0-16,-6-1-1 16,6 0 1-16,-5 0-4 15,-1 0 0-15,-5 0-1 16,-6 5 0-16,0 1 4 16,0-1 1-16,-5 5-1 15,-6 0-2-15,0 0 1 16,0 0 1-16,-11 0-3 15,0 0 0-15,-6 5-1 16,-6 0-2-16,1 0 5 16,-6 0 1-16,-11 1-5 15,0-1-2-15,-6 0 2 16,0 0 3-16,-5 0 1 0,0 0 2 16,-6-10-4-16,-11 5 0 15,-11 0 3-15,-17 0 1 16,-6-5-6-16,0 5-2 15,1-4 4-15,5-1 5 16,-6 0-7-16,-22 0 1 16,-5 0 0-16,-1 0 3 15,6 5 0-15,0-5-1 16,-11 1-2-16,-17-1 1 16,0 5 1-16,11 0 2 15,6-5-1-15,-11 0-1 16,-17 0 1-16,5 5-1 0,17 0 0 15,-5-4 0-15,0-1 0 16,-17 0 2-16,0 10-3 16,16 0 0-16,6-5 1 15,-10-5 0-15,-13 5-3 16,7 5 2-16,11 5 1 16,10-5 0-16,1 0 0 15,-11 1 0-15,-6 4 0 16,11 5 0-16,17 0 0 15,6-5 0-15,-6 0 0 16,-11 0 2-16,-6 5-3 16,11 10 0-16,12 0 1 15,0-10 0-15,-6 0 0 16,-11 5 0-16,-1 4-3 16,12 1 2-16,12 5 1 0,4-5 2 15,7-5-1-15,-18 0-1 16,-5 5-2-16,-11 0 1 15,11 5 1-15,6 0 2 16,-6-5-1-16,-6 5 2 16,1 0-4-16,-1 0 0 15,17-1-1-15,12 1 0 16,10 0 2-16,12-5 0 16,0 0 0-16,-6 0 2 15,0 0-3-15,0-5 0 16,1 5 3-16,4-5 1 15,12-5-19-15,6 0-7 16,16 0-32-16,6 0-15 0,5 0-51 16,1 15-45-1,-1-15 63-15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0:39.9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1033 52 0,'5'-5'19'0,"1"10"-15"0,-1 0 21 0,1 0 11 16,0-5-10-16,5 0-5 15,6 4-4-15,-1 1-1 16,7-5-2-16,-1 0-1 16,6 0-3-16,0 0-1 15,11 0-5-15,0 0 4 0,6-5 2 16,5 5-1-16,1-4 2 16,-1 4-2-16,6 0 0 15,-6 0 3-15,0 0 3 16,1-5-8-16,-7 5-2 15,1-5-3-15,5 0 1 16,1 0 0-16,5 0 3 16,5 0-5-16,6-5-1 15,0 0 0-15,0 5 2 16,0 0-1-16,-5 0 2 16,-6 0-4-16,0 0-2 15,0 0 2-15,-6 0 2 0,0 0 0 16,6 0 2-16,0 0-2 15,5 0 2-15,1 0-2 16,-1 0 2-16,1 0-2 16,-1 0 2-16,1 5-2 15,-6-5-1-15,-6 0 1 16,6 5-1-16,-11 0 0 16,-1-5 0-16,1 0 0 15,0 5 0-15,0-5 2 16,-1 0 1-16,7 1 7 15,-1-1 6-15,-5 5-6 0,-1-5-3 16,7 5-4-16,-7 0 0 16,1 0 2-16,-6-5 4 15,0 5-4-15,-5 0-3 16,-6 0 1-16,-6 0 0 16,1 0-4-16,-7 0 1 15,1-5 2-15,-6 5 3 16,-5 0-15-16,0-5-6 15,-6 0-63-15,-6 5-25 16,-11 5 0 0</inkml:trace>
  <inkml:trace contextRef="#ctx0" brushRef="#br0" timeOffset="571">2722 501 84 0,'-17'-20'33'0,"17"20"-26"0,0 0 7 0,0 0 1 16,0 0 11-16,0 0 9 16,6 0-6-16,5 5-2 15,6 0-11-15,11 5-5 16,0 0-6-16,5 0-4 0,1 5 0 16,-1 0 1-16,1 4 3 15,-6 1-4-15,5 0-3 16,-5 0 3-16,0 0 1 15,0 5-3-15,0 0-1 16,-6 0 3-16,1-6 3 16,-1 6-3-16,-5 0-3 15,-6-5 3-15,0 5 3 16,0-5 3-16,-5 5 3 16,0-1-3-16,-6 1-2 0,-6 5 0 15,-5 0-1-15,-6 5 9 16,0-1 3-16,-5-4-3 15,-12 0-3-15,-5-5-5 16,-5 0-2-16,-1 0 1 16,0-1 0-16,0 6 0 15,1-5 0-15,4 5-7 16,7 0 0-16,5-1-76 16,6 6-72-1,5-10 39-15</inkml:trace>
  <inkml:trace contextRef="#ctx0" brushRef="#br0" timeOffset="6918">4650 203 48 0,'0'-10'19'0,"0"15"-15"0,0-5-1 16,0 0-1-16,-11 0-2 16,0 0 0-16,-6 0 8 15,-5 0 7-15,-12-5 2 0,-5 0 1 16,-11 5-7-16,-6 0-2 15,-5 5-3-15,-7 0 1 16,1 5-6-16,-5 0-1 16,5 0 2-16,5 0 1 15,1 0 3-15,-1 4 3 16,1-4-4-16,-6 5-3 16,0 0 3-16,5 5 1 15,1-5-2-15,5 5-1 16,5 0-1-16,1 0-2 15,5-1 1-15,6 6-1 0,6 0 0 16,-1 10 2-16,6 0 1 16,0-1-4-16,0 1 1 0,6 0 6 15,0 0 4-15,5 0-3 16,0-1-2-16,6 1-2 16,0 0-3-16,5 0 1 15,6-5 1-15,0-1-1 16,6 6-1-16,-1 0 5 15,6-5 4-15,1 0 6 16,4-6 5-16,12 1-8 16,0-5-2-16,11 0-2 15,6-5 2-15,11 0-3 16,5 5-2-16,7 0-2 16,-1-1 0-16,0 1 0 15,0 0 3-15,0-5-1 0,0-5 2 16,6-5 7-16,5 0 3 15,11-5-6-15,6 5-4 16,6 0-4-16,-12 0 0 16,-5 0-4-16,0-5 0 15,0-5 1-15,11 0 2 16,0 0 1-16,6 5 3 16,-1 0-5-16,-5 5-3 15,-11 0 1-15,0-5 2 16,5-5 2-16,6 0 1 15,6 0 6-15,0 0 6 16,-1 5-8-16,-5 5-2 16,-11 0-4-16,0-5 1 15,0 0-4-15,5 0-2 0,12 0 4 16,-6 0 1-16,0 0-3 16,-6 5-1-16,-5 0 3 15,0 0 3-15,-6-5-3 16,6 0-3-16,6 0-2 15,5 0 3-15,0 0 2 16,0 5 2-16,-6 5-1 16,-5-5 1-16,0-5-4 15,22 0 0-15,6-5 1 16,5 5 0-16,1 0-3 16,-7 10 2-16,-10 0 3 15,0-5 1-15,-6-5-1 16,11-5-2-16,6 0 1 15,-1 5-1-15,1 5 0 16,-11 0 0-16,-12 0 0 0,-5-5 0 16,6-5 0-16,10 0 0 15,6 0 0-15,6 5 2 16,-6 5-3-16,-11 0 0 16,-11-5-1-16,0 0 0 15,0-5 2-15,5 0 2 16,6 0-3-16,6 5 0 15,-6 0 3-15,-11 5 1 16,-6 0-4-16,-5 0 1 16,-6-5 0-16,0-5 2 15,0 0-1-15,11-5 2 0,6 5-4 16,6 0 0-16,-1 5 1 16,-5 0 0-16,-6 0-3 15,-5 0 2-15,-6 0 1 16,6-5 2-16,5 0-3 15,11 0-2-15,6 0 4 16,0 5 1-16,-5 0 0 16,-6 0 1-16,-12 0-2 15,1-5-1-15,11 0 1 16,0 0-1-16,5 0 0 16,0 0 2-16,1 5-1 15,-6 0-1-15,-6 0 1 16,-11 0 1-16,0 0-1 15,0-5-1-15,0-5 3 16,6 0 0-16,0 0-1 0,-1 5 1 16,7 0 0-16,-7 0 3 15,-5 0-1-15,-5 5 2 16,-6 0-4-16,0-5-2 16,-6 0 0-16,-5 0 1 15,-1 1-1-15,1-6-1 16,0 5 1-16,5-5-1 15,0 5 0-15,-5-5 2 16,0 0-1-16,5 0-1 16,-5 0 3-16,0-5 2 15,-6 0-4-15,5 0-3 16,-10-5 3-16,0-4 3 0,-7 4 10 16,-4-5 5-16,-6 5-7 15,-1-5-4-15,-4-5-8 16,-7-5 0-16,1 1 0 15,-6-1 2-15,0 0-3 16,-6 0 0-16,-5 1 1 16,-6 4 0-16,-5 0 0 15,-12 0 0-15,-10 5-3 16,-12 5 2-16,-17 1 3 16,0 4 3-16,1 0-4 15,-1 5-3-15,0-5-2 16,-5-5 3-16,-11 0 0 15,-12 5 1-15,-16 0 0 16,5 5 0-16,6 0 0 0,-1-4 2 16,-4-1-1-16,-12 0 2 15,-11-5-4-15,-1 0-2 16,12 5 4-16,0-5 1 16,-5 0 0-16,-23 0-2 15,0 1-2-15,11-1-1 16,0 0 2-16,-22 5 0 15,-16 0 1-15,4 5 0 16,12-5 2-16,-11 0 1 16,-23 0-4-16,12 5-1 15,10 0 1-15,-27 1 0 16,-11 4 1-16,16 0 0 16,1 0 0-16,-18 0 0 0,-5 0 0 15,22 0 2-15,1-5-1 16,-18 5-1-16,12 0-2 15,17 0 1-15,5 0 3 16,-22 0 1-16,11 5-4 16,16 0 1-16,7-5 0 15,-7 0 0-15,1 5 0 16,17 5 0-16,16-5-3 16,11 5 2-16,6-5-1 15,-11 5 0-15,0 0 4 16,5 0 1-16,12 5-1 15,5 0 1-15,6 0-4 16,-11 0 0-16,-12 0-1 16,0 4 0-16,12 1 2 0,16-5 2 15,12 5-3-15,0 0 0 16,-1 0 1-16,1 0 0 16,-6 5 0-16,0 0 2 15,0 0-3-15,11-1 0 16,0 1 1-16,17 0 0 15,5-5 0-15,6 0 0 16,12-5 0-16,-1-10 2 16,6 5-50-16,0 0-19 15,-12 5-55 1,-16 5-61-16,0 5 63 0</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0.6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0 136 0,'-28'35'52'0,"23"14"-41"0,5 46 11 15,-6-41 3-15,1 46 6 16,-1 34 3-16,6 15-10 16,0 25-4-16,0 20-11 15,-6-6-6-15,6-4-2 0,-5 0 1 16,-1 5 1-16,1-30-4 15,5-25 1-15,0-20-40 16,0-19-15-16,0-26-37 16</inkml:trace>
  <inkml:trace contextRef="#ctx0" brushRef="#br0" timeOffset="334">313 1997 64 0,'-6'-44'24'0,"-5"34"-18"0,-6 5 24 0,6 10 10 16,-6 9-14-16,-5 16-4 15,-12 20-10-15,1 25 0 16,5 14 10-16,0 10 6 15,11 11-14-15,11-1-4 0,12-10-2 0,11-19-2 16,5-21 1-16,0-29 13 16,6-30 7-16,6-25 4 0,0-14 1 15,-7-11-13 1,-10-10-4-16,-6-4-7 16,-11-11-3-16,-5-4-13 15,-6 4-5-15,-1 11-34 16,1 9-12-16,6 10-26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 88 0,'-6'5'33'0,"1"5"-26"0,-1 10 9 0,6-10 5 0,0 15-1 16,-6-5 3-16,6 0 0 16,0-1 1-16,0 1-9 15,0-5-4-15,6 0-6 16,0-5 1-16,-1-10 0 0,1-5 0 16,-1-10 1-16,1-5-4 15,0-9 0-15,-6-1 1 16,0 5 2-16,-6-5 6 15,0 10 4-15,1 5-4 16,-1 5 1-16,1 5-6 16,-1 5-2-16,6 0-9 15,0 0-5-15,0 0-57 16,0 0-66-16,6 0 29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5.3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118 17 44 0,'5'-20'16'0,"-5"20"-12"0,6 0 9 0,-6 10 7 15,0 10 6 1,0 19 5-16,0 16-6 16,-6 20-3-16,1 9-4 15,-6 20-1-15,-1 21-7 16,-4 9-4-16,-1-5-3 16,0-5-3-16,6-10 1 0,0-9-19 0,-6-6-5 15,11-19-42 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41.2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1823 158 44 0,'-34'-14'19'0,"18"9"-15"0,-7-5 1 0,12 5 0 16,-6-5-3-16,-11-5 1 15,-5 0 4-15,-12-5 6 16,-11 0 6-16,-5 0 3 0,-6 5-7 15,-6 10-2-15,-22 5-7 16,-6 10-4-16,-5 10 1 16,-6 5 0-16,6 15 1 15,5 5 2-15,1 14-1 16,-1 6 0-16,1 19-3 16,-1 26-2-16,12 9-2 15,10 10 1-15,12 15-1 16,17 15 0-16,16 0 2 15,18 0 2-15,16-5 1 16,16 15 3-16,23 5-1 16,17 0 0-16,11-10-3 15,12-10-2-15,21-10 1 0,34-10-1 16,23-20 0-16,5-9 0 0,28-31 0 16,23-19 0-16,5-30 0 15,16-25 0-15,7-20 2 16,-12-25 1-16,0-15 1 15,-11-19-2-15,-22-15 1 16,-29-21 0-16,-27-9 3 16,-6-35 10-16,-44-10 5 15,-46-5 4-15,-32 0 4 16,-46 5 0-16,-50 5 2 16,-28 15-4-16,-16 10 1 15,-17 15-14-15,-18 20-3 16,-4 24-16-16,5 26-4 0,11 19-58 15,0 15-25-15,0 15-17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1:12.7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1885 137 32 0,'0'-10'13'0,"-6"10"-10"0,0-5 4 16,1 5 0-16,-1-5 1 15,-5 0 0-15,0 0-4 16,0-5-1-16,-6 0 1 16,-5 0 0-16,-1 0 0 15,1 0 0-15,-6 1-5 16,-6-1 1-16,1 0 2 16,-6 5 1-16,0 0-4 15,-12 0 1-15,7 0 0 16,4 5 2-16,-4 0-1 15,-1 0 2-15,0 5-2 16,1 0 2-16,-1 0-2 16,0-5-1-16,0 5 3 0,1 0 0 15,-7 0-4-15,1 0 1 16,-6 5 0-16,0-1 2 16,0 1-1-16,0 5-1 15,6 0 1-15,5 0-1 16,1 0-3-16,-1 5 2 15,6 0 1-15,5 0 2 16,1 0-1-16,-6-1 2 16,0 6-2-16,-1 0-1 15,1 5 1-15,0 5 1 16,0-1-1-16,0 6-1 0,0 0 1 16,5 5 1-16,6-1-1 15,0 1 2-15,6-5-2 16,5-5-1-16,6-1 3 15,5-4 2-15,1 0 0 16,5-5 0-16,5 0 1 16,1-5 3-16,5-1-4 15,6 1-3-15,5 0 3 16,6 5 1-16,11 0 2 16,0 0 2-16,6 0-3 15,0-1 1-15,0-4-1 16,-1 0 3-16,1 0-5 15,5-5-3-15,6 0-1 0,11 0 1 16,12 0 3-16,-1 0-4 16,0 4-3-16,0 6 5 0,-5-5 3 15,0-5-8-15,-1 0-3 16,12 0 7-16,6-5 5 16,5 0 1-16,5 5 3 15,1-5-4-15,-12 5 1 16,-5-1-5-16,-6 1-2 15,6-5 2-15,6 0 2 16,5 0-4-16,5 0-3 16,-5 0-2-16,0 0 3 15,-5 0 6-15,-1-5 7 16,6 0-4-16,12 0-2 16,4 0-3-16,29 5 0 0,-17 0-4 15,-11 5 0-15,-6-5-1 16,11-1-2-16,18 1 5 15,-1-5 3-15,-11 5-6 16,-11 0 0-16,-1-5 2 16,7 0 4-16,10 0-1 15,12 0-2-15,-11 5 0 16,-12 0 1-16,-5-5-1 16,0-5-1-16,11 0 1 15,0 0-1-15,-6 5 2 16,-11 0 3-16,-5 0 4 15,-6 0 2-15,-6-5-8 16,6 0-1-16,6 0 0 16,5 0 1-16,-5 0-4 0,-6 5 1 15,-11 0 0-15,-6 0 2 16,-6-5-1-16,7-5-1 16,-1 0 5-16,6 5 4 15,5-5-3-15,-5 5 2 16,0 0-5-16,-11 5 0 15,-6-5-3-15,0 5-1 16,-6-5 1-16,-5-5 0 16,6 0 0-16,5 0 2 15,0 0-1-15,5 0 2 16,7 0-7-16,-7 5 1 16,-5 0 3-16,1 0 4 0,-7 0-1 15,-5 0 0-15,0 0-1 16,0-5-2-1,0 0 3-15,5-5 0 0,6 5-1 16,0-5-2-16,0 5 5 16,0-5 1-16,1 0 0 15,-7 0-1-15,-5 0-3 16,0 1-2-16,-6-1 3 16,-5-5 0-16,-6 0-1 15,0 0-2-15,0-5 3 16,-5 0 0-16,-1 0 3 15,1-5 3-15,-6-4 2 16,0-1 3-16,0-5-9 16,-6 0-3-16,0-5-2 0,1 6 2 15,-6-1-1 1,-1 0-1-16,-5 5 1 16,-5 0 1-16,-6 6-1 0,0 4 2 15,-6 0-4-15,1 0 0 16,-6 0 1-16,-6 5 2 15,-5 0-1-15,-1 0-1 16,-5 1-2-16,-5-1-1 16,-1 0 2-16,1 0 2 15,-1-5 0-15,1 0-1 16,-7-5-2-16,1 5 1 16,-5 0 1-16,-7 1 0 15,-10-1 2-15,-12 0 1 0,-5 5-4 16,-6 0-1-16,0 0 1 15,6 0 0-15,5-5 1 16,1 0 2-16,-12 1-3 16,-11-1 0-16,-11 0 1 15,-1 5 0-15,7 5 0 16,-1 0 0-16,17 0 0 16,-5-5 0-16,-6 0 2 15,-11 5 1-15,-6 0-4 16,0 0 1-16,6 6-2 15,5-6 0-15,1-5 2 16,-12 0 0-16,-11 0 0 16,-6 5 0-16,17 5 0 15,6 0 2-15,6-5-6 16,-1 0 1-16,-11 0 3 0,-5 0 2 16,-6 5 0-16,17 5-2 15,5 0 1-15,6-10 1 16,-6 0-1-16,-10 0-1 15,-7 1-2-15,1 4-1 16,5 5 4-16,11-5 1 16,1-5-3-16,-1 0 1 15,-11 0-2-15,-5 0 0 16,-6 5 2-16,11 5 2 16,6 0-1-16,5-5-1 15,1 0 1-15,-18 0-1 16,7 0 0-16,-1 5 2 0,6 0-1 15,5 0-1-15,6-5-2 16,0-5 1-16,-17 5-1 16,-11 0 0-16,-5 5 2 15,-1 5 2-15,12-5-1 16,-12 0 2-16,-11 0-2 16,1 5 2-16,4 0-4 15,12 0-2-15,17-5 2 16,6 0 0-16,-7 0-19 15,1 0-7-15,-6 10-32 16,6 5-13-16,0 10-44 16</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1:19.6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1990 213 28 0,'-16'-10'11'0,"-1"5"-9"0,-17 0 4 0,18 5 4 0,-7 0-4 16,-5 0 2-1,0 0-5-15,-5 0 0 0,-6 0-1 16,-6 0 1-16,0 0 4 15,-11 5 6-15,-5 5-5 16,-12 0-2-16,0 10-3 16,1 5-3-16,-1 0-2 15,-5 0 1-15,0-1 1 16,-1-4 0-16,-4 0 4 16,-1-5 2-16,-6 0 9 15,1 0 2-15,5 0-6 16,11 5-4-16,1 0-4 15,10-1-3-15,1 1-2 16,10 0 1-16,1 5-1 16,5 0-2-16,6 0 3 15,0 5 0-15,6-1 1 0,5 1 0 16,11 5-3-16,0 5 0 16,11-1 4-16,6 1 1 15,6 0 6-15,5 0 3 16,0 4-2-16,6-4 2 15,6-5-4-15,4 0 1 16,7-5-5-16,0-6 0 16,10 1-1-16,18-5-2 0,27 10 3 15,6-5 0-15,6 0 3 16,-6-1 6-16,0-9 2 16,0-5-1-16,11 0 2 15,6 0-6-15,5 0-3 0,6 10-1 16,-11-5-1-16,-6-5-2 15,12 0-2-15,16-5 1 16,0 5-1-16,-11 0 0 16,-6 0 2-16,-5-6 1 15,0-4 1-15,5 0 4 16,6 0 5-16,0 0-5 16,-5 5-2-16,-12 0-3 15,6-10-3-15,11 0 3 16,16 1 2-16,-4 4-4 15,-13 4-3-15,-10 1 1 16,0-5 2-16,11-5 0 16,6 1-1-16,-1 4-2 15,-5 4 1-15,-11 1 3 16,-11-5 1-16,-1 0-1 0,12-5 1 16,5 1 0-16,1 4 1 15,-12 4 0-15,-5 6 2 16,-6-5-3-16,-6 0 0 15,6-5-1-15,11 5 1 16,6 0-2-16,-6 0-1 16,-5 5 3-16,-12 0 0 15,-5-5-4-15,0-5 1 16,11-5 4-16,11 0 5 16,0 0-1-16,1 0 1 15,-12 5-5-15,-11 0-3 16,-6-5 0-16,-6 0-1 0,1-5 2 15,5 0 1-15,1 0-1 16,4 1 1-16,7-1-4 16,-6 0 0-16,-12 5 3 15,-4 0 3-15,-1-5-2 16,-6 0-2-16,-5-5 2 16,5-5 0-16,7 5-1 15,-1-5-2-15,5 5 1 16,-5 0 1-16,0 1-1 15,-5 4 2-15,-6 0-2 16,-11 0 2-16,-6 0-2 16,0 0 2-16,-6-5-2 15,-5 5 2-15,-5-5-2 16,-1 0-1-16,-5-5 5 0,0 0 1 16,-1 1-2-16,-5-6-1 15,-5 0 1-15,0 0 0 16,-1-5-2-16,1 0 1 15,-1 1-2-15,1-1 2 16,0 0-2-16,-6-5-1 16,0 0 1-16,0 1-1 15,0 4 0-15,0 0 2 16,0 0-1-16,-6 0 2 16,-5 6-2-16,0-1 2 15,-1 0-4-15,-4 0-2 16,-7 0 2-16,1 0 0 15,-6 1 1-15,-5-1 0 0,-7 0-3 16,-10 5 2-16,-6 0 1 16,-11 0 2-16,-6 0-3 15,1 0 0-15,-1 6 3 16,0-6 1-16,1 0-4 16,-12 0 1-16,-11 0-2 15,-11 0 0-15,-1 0 2 16,7 5 0-16,-1 0 0 15,12 1 2-15,-1-1-1 16,-5 0-1-16,-5 5 1 16,-12 0-1-16,0 5-3 15,12 0 2-15,5 0 1 16,-1 5 2-16,-4-5-3 16,-12 5 0-16,-5-5 1 15,-1 5 2-15,6-5-3 0,6 0 0 16,6 0 1-16,-18 0 2 15,-5 0-3-15,-11 0 0 16,17 5 1-16,11 0 2 16,-1-5-3-16,-4 0 0 15,-12 0 1-15,-6 5 0 16,0 0 0-16,12 0 0 16,5-5 0-16,-5-5 0 15,-6 0 0-15,-11 6 2 16,5 4-3-16,12 0 0 15,11 0-1-15,5 0 0 16,-11 0 2-16,-5 0 2 0,-1 4-1 16,1 6 2-16,11 5-4 15,5-5 0-15,6 0-1 16,-5 0 0-16,-12 0 4 16,-6 5 1-16,7 0-4 15,10 0-1-15,6 0 1 16,6 0 0-16,-7 0 1 15,-10 4 0-15,-11 6 0 16,0 0 0-16,10 5 0 16,7-5 0-16,10-5 0 15,1-5 2-15,-6-11-14 16,-6 1-7-16,1-5-8 16,-7 0-3-16,7 0-24 0,5 10-8 15,-11 5-44 1</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1:37.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1403 194 28 0,'-11'-5'13'0,"5"0"-10"0,1 5 0 0,-1 0-2 16,-5 0 1-16,0 0 1 15,0 0-1-15,-6 0 1 16,0 0 4-16,0-5 6 16,-5 0-5-16,0 0 0 15,-1 0 0-15,-5 0 2 16,0 0-5-16,1-5-1 15,-1 0 0-15,-6 5 2 16,0-5-3-16,1 5 0 16,-1 0 1-16,1 0 0 15,-1 0-2-15,1 5-2 16,-1 0 1-16,1 0 1 0,-1 0-3 16,1 5-2-16,-6 5-1 15,-1 0 3-15,1 5 0 16,6 5 1-16,-1-5 2 15,1 0 1-15,-1 5-1 16,1-1 1-16,-1 1-2 16,0 0 2-16,7 0-2 15,-1 5 2-15,0 0-2 16,0 0-1-16,0 4 1 16,5 1 1-16,1 5 1 15,0 0 1-15,-1 0-2 16,7-1 1-16,-1 1-2 15,6 0 2-15,5 0 2 16,6-1 2-16,0-4 3 0,6 0 4 16,5 0-6-16,6 0 0 15,-1-5 0-15,7 4 0 16,-1-4-4-16,6 0 2 0,0 0 0 16,0 0 0-16,5-5-1 15,1-1 1-15,5-4 3 16,11 0 2-16,6 0 1 15,11 0-4-15,6 0-3 16,0 0 0-16,-1 0-1 16,1 0 0-16,-6 0 0 15,0-5 0-15,6-1 2 16,5-4 1-16,12 0 3 16,-1 0-1-16,0 0 0 15,6 0-5-15,-11 0-3 0,-11 5 0 16,0-5 1-16,5 0-1 15,6 0-1-15,5 0 1 16,6 5-1-16,-5 0 2 16,-1 0 3-16,-5-5-2 15,0 0-2-15,5-5 6 16,6 0 3-16,6 0-3 16,5 0 1-16,-5 5-3 15,-6 0 0-15,-6 0-1 16,1-5 0-16,5 0-2 15,44 0-2-15,-5 0 1 16,-5 0-1-16,-6 0 2 16,-17 0 1-16,0 0 1 0,6 0 2 15,11 0-3-15,0 0-2 16,-5 0 0-16,-12 5 1 16,-11-5-1-16,0 0-1 15,11 0 3-15,11 0 0 16,6 0-4-16,-11 0 1 15,-6 5 0-15,1 0 2 16,-1-5 1-16,11 0 1 16,6 0 0-16,0 5 0 15,-11 0-5-15,-11 0-1 16,-1 0 1-16,6-5 2 16,12 0 0-16,10 0 2 15,-5 0 0-15,0 0 1 0,-5 0-2 16,5 0 1-16,11 0-2 15,6 0 2-15,-6 0-2 16,-17 0 2-16,-11 0-2 16,6 0 2-16,5 0-2 15,6 0-1-15,0 5 1 16,-11-5 1-16,-6 0-1 16,-5 4-1-16,0-4-2 15,5 0 1-15,6 0 1 16,5 0 0-16,-11 0 2 15,-11 5 1-15,-5 5-4 16,-6-5 1-16,-1-5 0 16,18 5 2-16,0-5-1 0,-1 5-1 15,-5 0 1-15,-5 0-1 16,-6 0-3-16,-6 0 0 16,6 0 4-16,11 0 1 15,5 0 0-15,12 0-2 16,-6-5-2-16,-11 5 1 15,-11 0 1-15,0 0 0 16,0 0 0-16,0 0 2 16,5-5-3-16,6 0 0 15,0 5 1-15,-11-5 0 16,0 0 2-16,-11 5 1 16,-6-5-4-16,0 0-1 0,0 0 3 15,5 0 3-15,7 0-3 16,5 0-1-16,-1 0 0 15,-4 0 2-15,-7 0-3 16,-5 0-2-16,-5 0 2 16,-6 0 2-16,0-5 0 15,0 0 2-15,5 0-4 16,1 0 0-16,-1 0 3 16,1 0 3-16,-1-5-2 15,1 0-2-15,-7 0 2 16,1 0 0-16,-11 0 7 15,0 0 6-15,-6-5-8 16,0 6-4-16,0-1-6 16,0 0 1-16,0-5 1 0,1 0 0 15,-1 0 2-15,0 5 1 16,6-5-1-16,5 5 1 16,-5 0-2-16,-6 0-1 15,5 0-2-15,1-5 1 16,0 6 1-16,-6-1 0 15,0 0 2-15,0 0 1 16,-5 0-4-16,-6 0-1 16,0 0 1-16,0 0 0 15,-6 0 3-15,0 0 1 16,1-5-1-16,-1 0-2 16,0 0 1-16,6 0-1 15,0 1 2-15,0-1 1 0,6 0-4 16,-1 0 1-16,1 0 2 15,-6 0 1-15,0 0-4 16,0 0 1-16,0 0 2 16,-6-5 3-16,-5 1-2 15,0 4-2-15,-6-5 0 16,0 0 1-16,0 5-3 16,-5 0 0-16,-1-5 1 15,1 5 0-15,-6 0 0 16,0 0 2-16,0 1-1 15,-6-6-1-15,1 0-2 16,-7 0 1-16,1 0 1 16,-5 0 2-16,-7 0-3 15,-5 0 0-15,0 1-1 0,-5-1-2 16,-1 5 3-16,-5 0 2 16,6 0-2-16,-1 0 0 15,0 5 1-15,-5-5 0 16,0 0 2-16,0-5 1 15,-6 1-1-15,1-1 1 16,-12 0-4-16,-6 5-2 16,1 0 2-16,-6 0 2 15,0 5-2-15,5 0 0 16,6 5-1-16,0 0 0 16,6 0 2-16,0-5 0 15,-1 0-3-15,1 1 2 16,-6-1 3-16,-11 0 1 0,-6 0-4 15,-5 5-1-15,0 0 1 16,5 0 2-16,1 5-2 16,5-5 0-16,-1 0 1 15,1-5 0-15,-5 5 0 16,-12 0 0-16,-11 0 0 16,-6 5 0-16,6 0 0 15,6 0 2-15,-1 0-1 16,1-5-1-16,-12 0-2 15,-11 0-1-15,-5 5 4 16,0 0 3-16,10 0-3 16,7 0-3-16,-1-5 1 15,-16 0 2-15,-6 0 0 0,0 0-1 16,11 0 1-16,6 0 1 16,5 0-3-16,-10 0 0 15,-7-5 1-15,-10 5 2 16,5 1-3-16,11 4 0 15,6-5 1-15,5 0 0 16,-11 0 0-16,-16 0 0 16,-1 0-3-16,12 0 2 15,5 5 1-15,6-5 0 16,-1 0 0-16,-4 0 2 16,-12 0-1-16,0 5-1 15,11 0 1-15,6 0 1 16,-1 0-1-16,-10-5-1 0,-11 5-2 15,-7 5 1-15,12 0 1 16,6-5 0-16,-6 0 0 16,-6 0 0-16,-10 0 0 15,-1 5 0-15,11 0 0 16,12-5 0-16,-12 0 0 16,-10 0 0-16,-7 0 0 15,7 5 2-15,10 0-3 16,6-5 0-16,-11 0 1 15,-11 0 0-15,-12 0-3 16,23 5 2-16,5-5 1 16,1 0 2-16,-12 0-1 15,-5 0-1-15,5 0 1 16,11 0 1-16,6 0-3 0,-5 0 0 16,-6 5 3-16,-6 0 1 15,11 5-4-15,12-6-1 16,5 1 1-16,0-5 0 15,-16 0 1-15,-1 0 0 16,1 5 0-16,10 0 0 16,1 0 0-16,5-5 0 15,-11 5 0-15,-5 0 0 16,-1 5 0-16,12 0 0 16,10-5 0-16,1-5 0 15,0 0 0-15,-11 0 2 16,-6 0-3-16,0 5 0 15,5 0 1-15,7 0 2 16,4-5-3-16,-4 0 0 0,-7 0 3 16,1 5 1-16,5 5-4 15,11 5-1-15,12-5 1 16,11-5 2-16,5 0-22 16,12 0-8-16,-1 0-35 15,-5 5-13-15,-6 9-33 16,-11 16-42-1,6 10 51-15</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1:58.7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2868 138 92 0,'0'-5'35'0,"-6"5"-27"0,6 0 11 0,0 0 5 16,-5-5 7-16,-1 0 3 15,1 0-7-15,-7-5-2 16,-4 0-5-16,-1 0-3 16,-6 0-9-16,-4 0-3 0,-7 0 1 15,-5 0-3-15,-6 0 0 0,-5 0-1 16,-6 5 1-16,-6 1 0 16,1-1 3-16,-6 0-1 15,-11 0 0-15,-12 5-3 16,-10 0 1-16,-1 5-2 15,0 5-1-15,1-1 3 16,-1 1 2-16,6 0 0 16,0 0 0-16,0 5-3 15,-6 5 1-15,6 5-2 16,6 10-1-16,0 4-2 16,5 6-1-16,5 0 2 15,1 5 0-15,-6 4 1 16,0-4 0-16,6-5 0 15,0-1 0-15,11-4 0 16,5 0 0-16,6 0-3 0,6 4 2 16,5 6 1-16,6 5 2 15,6-1-1-15,5 1 2 16,5 0-2-16,7-1-1 16,5 1 3-16,-1 0 0 15,12-6 1-15,6-4 0 16,0 0-2-16,10-6-2 15,7-4 3-15,5 0 2 16,11-5 2-16,11 5 1 16,12-1-4-16,-1 6-1 15,6 0 1-15,0 0 0 16,0-1 2-16,6-4 1 0,11 0 1 16,11-5 0-16,11 0 0 15,6-1 0 1,0-4-4-16,-1 0-1 0,18-5-1 15,11 0 1-15,5-5-2 16,0 0-1-16,-5 0 1 16,11-1 1-16,17-4 1 15,-1 0 1-15,-10 0 0 16,16-5 2-16,12-5-3 16,-6 0-2-16,-12 0 2 15,7 0 0-15,10 0-4 16,0 0 1-16,-16-5 0 15,0 5 2-15,16-5-1 16,6 0-1-16,-11 0 1 0,-5 0-1 16,10 0 2-16,6 0 1 15,-17-9-1-15,-11 9-2 16,1-5 1-16,10 0-1 16,-11-5 4-16,17-10 2 15,-28 0-2-15,-12-10-3 16,-16-4 6-16,-5-1 3 15,-18 0 1-15,-10 0 3 16,-17 1 2-16,-12-1 2 16,-11 5-8-16,-11 0-1 15,-11 0-3-15,-11-4 1 16,-11-6-2-16,-12-5 0 0,-16-9-1 16,-12-6 0-16,-10-4-5 15,-18-1 1-15,-5 10 0 16,-6 1 0-16,-5 4-3 15,-23 0 2-15,-22 6-1 16,-22 4 0-16,5 10-3 16,-5-5 1-16,-23 1-5 15,-16-1 1-15,-1-5-1 16,7 1 3-16,-35 4 2 16,1 0-1-16,5 0 4 15,-33 6 0-15,-1 9-2 16,12 0 0-16,-17 5 2 15,-5 5 2-15,21 0-11 16,-10 5-6-16,-6 5-7 0,28-5-3 16,6-5-17-16,-12 10-5 15,12 5-52 1,-1 0-65-16,1-5 48 16</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766 1414 104 0,'0'0'41'0,"0"0"-22"0,0 0 4 0,0 0 21 15,0 0 2-15,0 0 3 16,0 8-16-16,5 1-6 0,-1 3-15 16,1 5-5-16,0 3-1 0,-1 1-10 15,1 0-2-15,0-5-46 16,-1-3-18-16,6-5-26 15</inkml:trace>
  <inkml:trace contextRef="#ctx0" brushRef="#br0" timeOffset="1.988">789 816 4 0,'5'4'0'0</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30 100 0,'0'-30'38'0,"0"25"-20"0,0 10-63 15,0-1-13-15</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31 52 0,'0'-31'19'0,"0"31"-10"0,0 5-33 0,0-5-4 15</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 0 1-16,6 4-2 15,5 1-1-15,-5 9 1 16,-6 10-1-16,-5-10 6 16,-1 5 4-16,7-5-1 0,4 5 0 15,18 0-3-15,10 6-1 16,11-11-6-16,6 10 1 15,5-10 0-15,12 4 2 16,10-3-3-16,6 4 0 16,11-4-1-16,11-7 0 15,11 2 2-15,11-5 2 16,6 0 1-16,5-1 1 16,11 0 0-16,11 1 0 15,6-1 0-15,16 1 2 16,16-1-3-16,7 1 0 0,4-6-1 15,1 0 1-15,0 1 0 16,10 5 1-16,12 9-5 16,5-5 1-16,1 6 2 15,-1-6 1-15,0 1-4 16,6-1 1-16,5 0 0 16,6 5 0-16,0-9 2 15,-6-1 3-15,6 0 2 16,5 1 1-16,12-1-4 15,-18-4-3-15,1 0 0 16,0-1 1-16,11 6 1 0,5-5-4 16,-16-6-1-16,0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4-1 0,-7 1 1 16,18-6-2-16,-1-4 2 15,-16 1-2-15,0-12-1 16,-6 2 3-16,0 14 2 15,-5 0-4-15,0 3-1 16,-17-2 0-16,-11-2 2 16,-16-4-1-16,-12 5-1 15,-10 0 5-15,-6 5 1 16,-11-1 0-16,-5 6 1 16,-12-1-2-16,-10-3 0 15,-6-2-6-15,-11-10 1 16,-6 1 0-16,-21-5 0 15,-17-5-7-15,-23-4 0 0,-4-11 3 16,-1-4 2-16,-11 9-1 16,1 6 0-16,-23 9 2 15,-16 0 2-15,-1 0-2 16,-5 5 0-16,1 9 1 16,-12 6 0-16,-11-1 0 15,-5 1 0-15,-1 4-3 16,1 5 2-16,-17-5 1 15,0 6 0-15,-5 4-3 16,-1 1 2-16,-10-1-1 16,5 0 0-16,0 0 2 15,-11 5 0-15,-5 0-3 16,-1 0 2-16,-5 5 1 16,-16-5 2-16,-6 0-6 15,5 10 1-15,-10-6 3 0,5 1 2 16,-1 9 0-16,-21-4-2 15,17 0 1-15,5 9-1 16,-28-9 0-16,23 5 0 16,5 6 0-16,-22-8 0 15,11 7 0-15,11 4 0 16,-17-4-3-16,6-5 2 16,0 4 1-16,-6-5 2 15,12-9-3-15,21 14-2 16,-16-4 2-16,11-10 2 15,11 15 0-15,6-1-1 0,-1-9 1 16,12-6 1-16,16 1-1 16,28 0 2-16,5 0-15 15,0 0-5-15,11-1-9 16,23 1-1-16,15 0-21 16,7 10-51-1,15 5 11-15</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8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8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8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8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8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81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8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8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8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8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8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8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8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8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8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8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8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8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8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8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8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8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8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8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8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8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8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8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8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8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84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8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8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8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8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8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8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8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8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8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8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8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8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8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8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8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8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8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8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8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8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8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8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8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8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8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8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8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5:06.4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2359 194 24 0,'-5'5'11'0,"-1"-5"-9"0,0 5 2 0,6-5 0 0,0 0 11 16,-5 5 5-16,-6 0 9 15,-1 0 5-15,1-5-3 16,-6 0-1-16,1 0-4 15,-7 0-1-15,1-5-8 16,0 0 0-16,-6 0-10 16,-6 0 2-16,1 5 2 0,-7 5-2 15,-4 0 2-15,-1 0-4 16,0 0 1-16,1 5-5 16,-1 0-2-16,0 0 6 15,6 0 3-15,0 0-1 16,0 0 2-16,5 0 0 15,1 5 1-15,-1 0-4 16,1 0 0-16,-1 0-5 16,1-1-2-16,-1 1 0 0,0 5-1 15,1-5 0-15,-1 0 2 16,1 0 3-16,-6 0 2 16,0 0-1-16,-6 5 1 15,0-1-2-15,0 6 0 16,1 0-3-16,-1 0 1 15,0 5 0-15,6 0 1 16,6-1 4-16,-1 1 3 16,1 0-4-16,-1 5-2 15,0 0 0-15,1-1 1 16,-6 11-3-16,0-5-2 16,0 0 0-16,-1-1-1 0,-4 1 2 15,5 0 1-15,5-5-4 16,0-1 1-16,1 1 4 15,-1 0 2-15,1 0 2 16,5 5 0-16,0-1-7 16,0 6 0-16,0 5 3 15,6-1 2-15,-1 1-2 16,1 0-3-16,5-1 2 16,0 6 0-16,6-5 3 15,0-1 1-15,0 1 5 16,0-5 3-16,0-5-11 15,-1-1-1-15,1 1-1 16,6 5 1-16,-1-5-1 16,0 4-2-16,6 1 3 0,0 0 0 15,0 4-4-15,0 1-1 16,0-5 3-16,0 0 1 16,0-1-3-16,0 1 1 15,6 0 4-15,0-1 2 16,-1-4-2-16,1 0-3 15,-1 0 0-15,1-1-1 16,0 1 2-16,-6 0 1 16,5 5-4-16,1-1 1 15,-1 6 0-15,1 10 0 16,-1-1 2-16,7 1 1 16,-7-5-1-16,6 4-2 15,-5-9 1-15,5-5-1 0,-5-1 0 16,5-4 0-16,-5 0 0 15,5 0 2-15,0-1-1 16,0 1-1-16,0 0 1 16,0 5-1-16,1 4 0 15,-1 1 0-15,6 5 2 16,-1-1 3-16,-4-4-4 16,-1-5-3-16,5-1 1 15,1 1 2-15,0-5-2 16,0-5 0-16,0-1 1 15,-6-4 0-15,0 0 0 16,0-5 0-16,0 0 0 16,0 0 0-16,-5 4 0 0,0 1 2 15,-1 10-3-15,1 0 0 16,-1-1 1-16,1 6 0 16,5 0 2-16,-5 0 1 15,-1-1-4-15,7-4 1 16,-7 0 0-16,1 0 0 15,5-6 0-15,-6 1 2 16,1 0-1-16,0-5-1 16,-1 0-2-16,6-1 1 15,-5-4-1-15,0 5 0 16,5-5 2-16,-6 0 2 16,1 4-1-16,5 1 2 0,0 0-4 15,-5 0 0-15,5 5 1 16,0-1 2-16,0 1-3 15,1 5 0-15,-1 0 3 16,0-5 1-16,6-1-4 16,-6 6 1-16,6 0 0 15,-1-5 0-15,1 4 0 16,0-4 0-16,5 0 2 16,1-5 1-16,-1-5-1 15,12-1 1-15,-1 1-4 16,6-5 0-16,12 0 1 15,-1 0 2-15,6 0-1 16,0 5-1-16,5-1 1 16,-5 6 1-16,0 0-1 0,-6-5 2 15,1 0 0 1,-1 0 1-16,6-1 0 0,5 1 0 16,12 0-5-16,5-5 1 15,6 5 0-15,0-5 2 16,0 0-1-16,-6-1-1 15,-5 1 1-15,5-5-1 16,6 0 0-16,5 0 0 16,6 0 0-16,0 0 0 15,-5 0 0-15,-6 0 2 16,-6 0-3-16,-5-1 0 16,-1-4 1-16,12 0 2 15,5-5-1-15,6 0-1 16,6 0 1-16,-6 0-1 0,-11 0-3 15,-6 0 2-15,0 0 1 16,6 0 2-16,0 0-3 16,6 0 0-16,-1 0 1 15,0 0 2-15,-5 5-1 16,-5 0 2-16,-7 0-2 16,-5-5-1-16,0 0-2 15,6 0-1-15,5 0 2 16,1-5 0-16,4 0 3 15,1 5 1-15,-5 0-1 16,-7 0-2-16,-5-5 1 16,0 0-1-16,0 0 0 15,6 0 0-15,5-5 4 16,6 0 2-16,0 0-7 0,0 5-1 16,-6-5 0-16,0 5 1 15,-10-5 1-15,-7 0 0 16,0 0 0-16,1 0 0 0,5 0 0 15,0 0 0 1,6 0 2-16,5 0 3 16,0 5-7-16,-5 0 0 15,5-5 0-15,-11 0 1 16,0 5 1-16,0-5 0 16,12 0 2-16,5 0 1 15,5 0-4-15,6 0-1 0,0 0 3 16,-11 5 3-16,0 0-3 15,0 0-3-15,5-5 1 16,12 0 2-16,10 0-2 16,1 0 0-16,-6 0 1 15,-11 5 2-15,1-5-3 16,-1 0-2-16,5 5 2 16,6 0 0-16,6 0 3 15,-6-5 3-15,-11 5-4 16,-11 0-3-16,-6 0 1 15,6 0 0-15,0 0-2 16,11 0 2-16,0 0 1 16,0-5 0-16,-5 5 2 15,-6-4 3-15,-1 4-4 16,1-5-3-16,11 0 3 0,17 0 1 16,5 0-5-16,1 0 0 15,-6 0 1-15,-6 5 3 16,6-5 2-16,22 0 1 15,0 5-2-15,0-5-2 16,-11 0-2-16,0 5-1 16,6-5-1-16,16 0 3 15,0 0 2-15,-5 5 4 16,-11 0-7-16,5 0 0 16,5 0 2-16,7 0 4 15,-1 0-3-15,-16 0-1 16,-1 5 0-16,-5 0 2 15,6 0-3-15,-1 0-2 16,-5 0 4-16,-5-5 1 0,-12 5 0 16,0-5-2-16,6 0 1 15,5 0-1-15,6 0 0 16,-5-5 0-16,-6 5 0 16,-6 0 2-16,6-5-3 15,16 0-2-15,12 0 4 16,-12 0 1-16,-5 5 0 15,-5-5-2-15,10 0-2 16,12 0 1-16,5 0 3 16,-5 0 1-16,-6-5-4 15,17 0 1-15,17 0 0 16,0 0 0-16,-6 0 0 0,-6 0 0 16,17 0 0-16,-5 6 0 15,-6-1 0-15,-16 5 0 16,-7-5 0-16,7 0 0 15,10 5 0-15,-10 0 0 16,-7 5 0-16,-16-5 0 16,6 5 0-16,5-5 2 15,0 5-3-15,-5-1 0 16,-1 1 3-16,-22 5 1 16,1-5-4-16,-1 0-1 15,6 0 1-15,5 5 0 16,-5-5 1-16,-6 0 2 15,-5 0-1-15,-1 5-1 0,1-5 1 16,11 0 1-16,5 0-1 16,-5 5-1-16,0-5-2 15,-6 0-1-15,0 5 4 16,12-5 1-16,16 0-3 16,-6 0 1-16,-5 0 0 15,-5 0 0-15,-1 0 0 16,12 0 2-16,5-5-1 15,-6 0-1-15,-5 0 1 16,-5 5 1-16,-7-5-1 16,7 0-1-16,5 0-2 15,-6 0 1-15,-5 0 1 16,-6-5 0-16,-11 0 0 16,6 0 0-16,-6 0 0 15,5-5 2-15,7 0-3 0,-1 0 0 16,-6-5 1-16,-10 0 2 15,-6 0-1-15,-12 0 2 16,1-5-2-16,-6 0 2 16,0-4 2-16,0-1 2 15,0 0-3-15,0-5-3 16,6 0 0-16,-6 5 1 16,-5 1 1-16,-6-1 1 15,-6 0-5-15,0 0 1 16,-5 0 2-16,-6 0 1 15,0-4-1-15,-5-1 1 16,-1 0 0-16,1-5 1 0,-6-5-2 16,5 1-2-16,-5-6 1 15,0-5-1-15,0-4-3 16,0-1 2-16,0 0 1 16,-6 1 2-16,6 4 1 15,-11 0 1-15,0 11 0 16,-6-1 0-16,0 5-2 15,0 0-2-15,-5 0 1 16,0-4-1-16,-6-1-3 16,0-5 2-16,0 6 3 15,-6-11 1-15,6 15-1 16,-6-20-2-16,1 16 1 16,-6-21-1-16,-1 0-3 0,1 11 2 15,0-1 1-15,0 5 2 16,-11 6-3-1,5 4 0-15,0-10 1 0,0 10 0 16,-5 5 0-16,0-9 0 16,-1-1 0-16,1 0 0 15,-1-5 0-15,1 1 2 16,0-6-3-16,5-5 0 16,-5 1 1-16,-1 4 0 15,7-5 0-15,-7 6 0 16,-5-1 0-16,0 0 2 15,0 1-3-15,-5-1 0 16,-1 0 1-16,-5-4 0 16,-6-1 0-16,-5-5 0 15,0-4 0-15,-6-1 0 0,0-4 0 16,-6 4 0-16,7 5 0 16,-1 6 0-16,0 4 0 15,-6 0 0-15,1-4 0 16,-1-1 0-16,-10 0 0 15,-7 1 0-15,-4-1 0 16,-1 0 2-16,5 1-3 16,1-1 0-16,0 0 1 15,5 1 0-15,-5-6 0 16,-6 6 2-16,-11 9-3 16,0 5-2-16,0 5 2 15,6 5 0-15,5 1 1 16,6-1 0-16,-1-5-3 0,-5 0 2 15,-11 1 3-15,-5-1 1 16,-1 0-1-16,6 0-2 16,6 5-2-16,-1-4-1 15,1-1 2-15,-12 0 0 16,-5 0 1-16,-6 0 2 16,0 1-3-16,6 4 0 15,6-5 3-15,-12 0 1 16,0 1-4-16,-11 4-1 15,-6 0 1-15,12 5 0 16,5 0 1-16,0 0 0 16,-10 1-3-16,-7 4 2 0,-5 5 1 15,11 0 0-15,11-5 0 16,6-5 0-16,-6 0 0 16,-11 0 0-16,0 1 0 15,0-1 2-15,6 0-1 16,11 0-1-16,5 0 1 15,-5 5-1-15,-6 0-3 16,-5 1 2-16,5-1 1 16,11 5 2-16,6 0-3 15,6 0-2-15,5-5 4 16,-6 5 1-16,-5 0 0 16,-5-5-2-16,-1 10 1 15,6 1-1-15,6-1-3 16,5 0 0-16,0 0 4 0,0-5 1 15,-11 5-3-15,0 0 1 16,0 0-2-16,0 0-2 16,6 5 5-16,5 0 1 15,5-5-3-15,-4-5 1 16,-7 0 0-16,-10 5 0 16,-1 1 0-16,0 4 0 15,12 0 0-15,-1 0 0 16,7-5 0-16,-1 0 0 15,-11-5 0-15,-6 5 0 16,0 0 0-16,1 5 0 16,10 0-3-16,7 5 2 15,4-5 1-15,7 0 0 0,-1-5 0 16,-5 0 0-16,-6 0 0 16,-6 0 2-16,1 5-3 15,5 0-2-15,6 5 2 16,5-5 0-16,-5 0 1 15,5-4 0-15,-5-1 0 16,-6 0 0-16,0 0 0 16,1 5 2-16,-1 0-3 15,5 5-2-15,12-5 2 16,0 0 0-16,0 0 1 16,6 0 2-16,-6 0-3 15,0 0 0-15,-12 0-1 16,1 0 0-16,-11 0 2 15,10 0 2-15,1-5-1 0,11 5-1 16,0-5 1-16,0 0-1 16,0 0 0-16,-11 5 0 15,-6 0-3-15,-6 0 2 16,1 0 3-16,-1 5 1 16,12 0-4-16,-6-4 1 15,6-1-2-15,-6 0 0 16,0 0 2-16,-5 0 2 15,-1 0-3-15,-5 0 0 16,12-5 1-16,-1 5 2 16,0 0-1-16,0 0-1 15,-11-5-2-15,-6 0-1 16,-5 5 2-16,0 0 2 0,5 0 0 16,6-5-1-16,0 0 1 15,-5 0-1-15,-18 0-3 16,-5-5 2-16,0 1-1 15,12-1 0-15,-1 0 2 16,-6 0 0-16,-5 0-3 16,-5 0 2-16,-1 0 1 15,12 5 0-15,-1-5 0 16,7 0 0-16,-12 0 0 16,-6 1 0-16,-5 4-3 15,11 0 2-15,6 5 1 16,5-5 2-16,-6 0-1 0,-5 0-1 15,0 5-2-15,6 5 1 16,16 0-1-16,6 0 0 16,6-5 2-16,-6 0 0 15,-6 5 0-15,-5 0 2 16,-11 5-3-16,16 5-2 16,6 0 2-16,0-5 2 15,0 0 0-15,0 0-1 16,-11-5 1-16,-6 5-1 15,6 5 0-15,5 0 0 16,12-1 0-16,-1 1 0 0,-5-5 0 16,-5 5 0-1,-6 0 0-15,-6 0 0 0,6 0 0 16,11 0 0-16,-1 0-3 16,7 0 2-16,-12-5 1 15,1 0 2-15,-6 0-3 16,-1 0 0-16,7 0 1 15,5-5 2-15,5 5-1 16,-5 0-1-16,-5 0-2 16,-7 5 1-16,-4 0 1 15,10 0 0-15,6-1-9 16,6 1-2-16,5 0 4 16,-6 0 1-16,1 0 1 15,-6 0 1-15,-6 0 7 16,6 0 3-16,6-5-3 15,-1 5-2-15,12 0-5 0,-6-5 0 16,0 0 4-16,-5 5 4 16,0 0-8-16,-1 0-4 15,1 0-5-15,5-5 0 16,11 4-2-16,6-4 2 16,0 0-24-16,0 0-8 15,-6 5-34-15,-11 5-13 16,-11 15-48-1</inkml:trace>
</inkml:ink>
</file>

<file path=ppt/ink/ink8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28.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5082 169 96 0,'0'-5'38'0,"-5"5"-20"0,-1-9-1 0,6 9 14 0,-5 0 3 16,-6 0 5-16,0 0-5 15,0-5 0-15,0 0-19 16,0 0 4-16,0 0 4 0,-6 0-6 16,6 5-2-16,-11 0 5 15,5 0-3 1,-5 0 0-16,0 0 2 15,0 0 0-15,0 0-6 16,0 0-3-16,0 0 3 16,0 0 2-16,-5 0-2 15,-1 0 2-15,0 0-6 16,1 0-3-16,5 0-1 16,0 5-1-16,0-5-2 0,-6 0 1 15,6 0 4-15,-17 0 4 16,-5 0-4-16,0 0 1 15,0 0-1-15,6-5 3 16,-1 0-3-16,0 0 1 16,6 0-7-16,0 1-1 15,0-1 0-15,0-5 0 16,-5 5 0-16,-1 0 0 16,-5 0 2-16,5 0 1 15,1 0-1-15,5 0 1 16,-6 1-2-16,-5-1-1 15,-17 0 1-15,-5-5-1 16,-5 0 0-16,4 0 2 16,-4 5-3-16,-1 1 0 0,0 4 1 15,6 0 2-15,6 0-1 16,-12 0 2-16,-11-5 0 16,-5 0 1-16,0 0-5 15,5 5-1-15,1 0 3 16,-1 5 3-16,11 0 1 15,6 0 0-15,-6-1-3 16,-5 1-2-16,-5 0 1 16,-1 5-1-16,6 0 0 15,0 0 2-15,-6 4-3 16,6 6-2-16,5 0-1 16,6 4 3-16,-6 5 0 15,-5-4 1-15,-6-1 0 0,6-4 0 16,6-5 0-16,4 4 0 15,1-4 0-15,0 0 2 16,5-1-3-16,6 6 0 16,6-5 1-16,-1 4 2 15,-5 1-3-15,0 0 0 16,0 0 1-16,0 5 2 16,-6-1-1-16,0-4-1 15,12-1-2-15,-1 6-1 16,1-6 4-16,4 11 3 15,1 4-3-15,-11 10-3 0,6 0 1 16,10 0 0-16,6 1 1 16,5-1 0-16,6 0-3 15,0 0 2-15,6-10 1 16,-6-4 0-16,5-6 0 16,1 1 0-16,5-1 0 15,0 1 0-15,0-1 0 16,5 1 0-16,1-1 0 15,5 1 0-15,0-1 0 16,0 0 0-16,5 2 0 16,1-2 2-16,-1 1-3 15,6-1 0-15,0-9 1 16,-5 0 0-16,-1 9 0 16,1-4 0-16,-1 0 0 0,6-1 0 15,0 1 0-15,6-1 2 16,5-4-1-16,0 5-1 15,5-6 1-15,6 1-1 16,6 0 2-16,0-1 1 16,10 1-1-16,6 0-2 15,12 0 1-15,4-1-1 16,1-4 2-16,-17 0 1 16,0-5 1-16,0 0 0 15,6-5-2-15,5 0-2 16,-5 0 1-16,10 5-1 15,6-1 4-15,12-4 2 0,-1 0 0 16,-17 0-1-16,-4-4-3 16,-1 4-2-16,5-5 1 15,1 0-1-15,-6 0 0 16,11 5 0-16,12 0-3 16,-7 5 2-16,6-5 1 15,-16 0 2-15,-11 0-1 16,-6 0-1-16,0-5 1 15,6 0 1-15,-6 0 3 16,0 5 2-16,-5 0-3 16,10 0-3-16,1 5 2 15,5 0 2-15,11-5-4 16,-5 5-1-16,-17-5 0 16,0 0 2-16,0-5-1 15,11-5-1-15,0 0 1 0,1 0-1 16,4 6 2-16,17-1 1 15,6 0 1-15,0 0 0 16,-23 0-2-16,-4 0-2 16,-1 0 1-16,16 0-1 15,-4 5 0-15,-1 5 0 16,5-5 0-16,12 10 0 16,5-5 2-16,-21 0 1 15,-7-5-1-15,6 0-2 16,6 0 1-16,-6 5-1 15,11 0 0-15,12 4 0 16,4 1 0-16,-10-5 0 16,-17 0 0-16,6-5 0 0,5 0 0 15,-5 0 0-15,0 0 0 16,21 10 0-16,1-10 0 16,0 5 0-16,-23-5 0 15,1 0 0-15,-22 0 0 16,32-5 2-16,1 5 1 15,16 0 1-15,6 0-2 16,-11-5 1-16,-11 0-4 16,-1 0 0-16,6-5 1 15,6 10 2-15,11 0-1 16,11 0 2-16,-23 0-2 16,-10-5-1-16,5 0-2 15,1 1-1-15,10 4 4 16,11 0 1-16,0 0 0 0,-16 0-2 15,-17-10-2-15,6 5 1 16,0-5 1-16,10 5 2 16,7 0-1-16,4 0 2 15,-4-4-2-15,-7-6-1 16,1 0 1-16,5-4-1 16,1 4 0-16,10-5 2 15,0-4-3-15,-11 4-2 16,-16-4 4-16,5-1 1 15,1 1 0-15,-12-1-2 16,5-4 1-16,-10 4-1 16,0 1-3-16,-6-2 2 0,-5 2 1 15,-12-1 2-15,-10 1-1 16,-6 4 2-16,-5 1-2 16,-6 4 2-16,0-10-4 15,-6 6 0-15,-5-6 3 16,0 1 3-16,-5 4-2 15,-1-4-2-15,-5-6-3 16,1 1 1-16,-7 0 1 16,1-1 2-16,-1 1 1 15,-5-1 1-15,0 1-5 16,0-5-1-16,0 4 1 16,0 6 0-16,-5-1 3 15,-1 1 1-15,1 4-4 16,-1 1-1-16,0-1 1 0,1 0 0 15,-1 1 1-15,-5 4 0 16,0 0-3-16,0 1 2 16,0-1-1-16,0 5-2 15,0 0 3-15,0 1 0 16,0-1-2-16,0 0 2 16,-11 0 1-1,-11-1 0 1,0 2 0-16,0-1 0 15,-6 0-3-15,-5 0 2 16,0 0 1-16,-11 5 0 16,0 1 0-16,0-1 2 15,-6 0-3-15,1 0 0 16,4 0 1-16,1 0 0 0,0 0-3 16,-5 0 2-16,-1 0 1 15,-11 0 2-15,6 1-1 16,-6-11-1-16,6 5-2 15,0 0 1-15,0-4 1 16,0 9 0-16,0 0-3 16,0 0 2-16,-12-5 1 15,-4 10 2-15,-6-5-1 16,5 0 2-16,-5 0-2 16,-1 0-1-16,7 5-2 15,10 5 1-15,-5 0 1 16,-11 0 2-16,-11-5-3 15,-1 0 0-15,7 0 3 16,-7 0 1-16,12 5-1 0,6 5-2 16,-18 0-2-16,-4-5 1 15,-12-5 1-15,6 9 2 16,-1-9-6-16,7 10 1 16,4 0 3-16,-10 0 2 15,-17-5 0-15,12 0-2 16,-1-1 1-16,6 6-1 15,10-10 0-15,-4 5 0 16,-18-5 0-16,1 0 2 16,5 0-1-16,1 0-1 15,10 0 1-15,17-5-1 16,-12 5 0-16,1 0 0 16,-16 0 0-16,15 0 0 15,12-5-3-15,5 5 2 0,6-9-15 16,11 9-6-16,5-10-29 15,17 0-12-15,6 5-38 16,-6-5-16-16,-11 0-47 16</inkml:trace>
</inkml:ink>
</file>

<file path=ppt/ink/ink8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5.1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39 148 0,'0'-24'55'0,"0"24"-30"0,0-15 6 0,0 15 24 0,0 0-5 15,0 0-2-15,-5-5-5 16,5 5-3-16,0 0-21 16,0 0 0-16,-6 5 1 0,1 0-7 15,-1 20-2-15,6-6 7 16,0 20 3-16,0-4-3 15,0 48 0-15,0-14-2 16,0 24 3-16,0-15-9 16,6 10-3-16,-6-15-4 15,5 5-3-15,1-9 1 16,-1 4-1-16,-5-9-11 16,0 0-5-16,0-10-30 0,0-10-10 15,0-5-13-15,0 0-5 16,0-10-12-16,0-9-6 15,0-5-3 1</inkml:trace>
  <inkml:trace contextRef="#ctx0" brushRef="#br0" timeOffset="406">23 886 272 0,'-17'-10'101'0,"17"10"-54"0,-6-5-4 16,6 5 40-16,0 0-17 16,0 0-3-16,6-5-12 15,-6 5-5-15,6-4-25 16,-1-1 3-16,12-5 3 0,-6 5-11 0,16-10-3 16,-5 5-6-16,18-4-2 15,-7 4-8-15,11-5-2 16,-5 5-31-16,-1 1-12 15,-4-1-37-15,-6 0-16 16,-1 5-48-16,1 5-20 16,-6 0 46-1</inkml:trace>
</inkml:ink>
</file>

<file path=ppt/ink/ink8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0 163 156 0,'0'0'57'0,"0"0"-30"0,11 0 6 15,-11 0 28-15,0 5-20 16,0-5-5-16,5 0-11 16,1 0-2-16,-1 0-12 0,1 0 0 0,-1 0 2 15,1 0 2-15,-1 0 0 16,1 0-7-16,5 0-3 15,-6 0-3-15,6 0 1 16,0 0-2-16,0 0 2 16,-5 0-2-16,5-5 2 15,-6 0-2-15,6-10 2 16,-5 6-2-16,-1-11 2 16,1 5-4-16,-6-5 0 15,0 5 1-15,-6 0 0 16,1 1 0-16,-6-1 2 15,5 5-3-15,-5 5 0 16,6 0 1-16,-12 5 0 16,6 0-3-16,-5 15 2 15,-1 0 7-15,1 9 4 0,5-4 10 16,0 5 7-16,5-5-3 16,6 9-2-16,0-4-6 15,11 4-2-15,-5-4-6 16,5 4-3-16,0-3-2 15,5-7-3-15,-5 1-2 16,6-10 1-16,-1-1-23 16,6 1-12-16,-5 0-32 15,5-10-12-15,-5 0-35 16,-1-5-57 0,1 0 51-16</inkml:trace>
</inkml:ink>
</file>

<file path=ppt/ink/ink8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24 152 0,'11'-15'57'0,"-11"15"-30"0,6-9 21 0,-6 9 33 0,0 0-5 15,0 0 0-15,-6 0-19 16,6 0-8-16,-11 0-27 16,6 0 0-16,-13 4-1 0,2 1-3 15,-6 5 2-15,4 0 0 16,-9 5 0-16,5-6-7 15,-7 11 0-15,7-5-8 16,5 4-1-16,0 1-4 16,6 0-1-16,0 0-1 15,11 0 0-15,0-6 0 16,16 1-2-16,-5 0 3 16,18 0 0-16,-7-6 1 15,7 11 0-15,-2-5 0 0,-5 9 0 16,1-4 0-16,-6 4 0 15,-1 1 4-15,-4 4 2 16,-1-4 0-16,-11 4 1 16,0-3-4-16,-23 3-2 15,7-5-9-15,-12 1-3 16,0-5-29-16,0-6-14 16,5 1-47-16,1-5-21 15,5 4-37 1,12-18-19-16,-1-6 91 15</inkml:trace>
</inkml:ink>
</file>

<file path=ppt/ink/ink8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20 292 0,'11'6'110'0,"-11"-6"-60"0,11 0-19 0,-11 0 35 0,16 0-31 15,1 0-11-15,16-6-15 16,-6 6-5-16,12-5-2 15,-6 0-32-15,6 5-15 0,-6 0-63 16,5-6-26-16,-5 2 15 16</inkml:trace>
</inkml:ink>
</file>

<file path=ppt/ink/ink8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1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24 296 0,'28'-19'112'0,"-28"19"-60"0,0-5-32 16,0 5 30-16,0 0-7 16,0 0 1-16,0 15-11 15,0-6-5-15,0 36-16 0,0-11 8 0,5 39 3 16,1-9 2-16,-1 44 0 15,1-19-12-15,6 19-5 16,-7-15-5-16,12 29-3 16,-6-19 1-16,5 0-1 15,-5-15-29-15,6-3-10 16,-1-12-19-16,-5-9-4 16,1-10-34-16,-1-10-14 15,-5-5-13 1,-1-10-23-16,1-4 60 15</inkml:trace>
  <inkml:trace contextRef="#ctx0" brushRef="#br0" timeOffset="280">11 1045 336 0,'-11'4'126'0,"11"-4"-68"0,0 0-15 16,0 0 43-16,0 5-28 16,0-5-7-16,11 0-14 15,0 0-3-15,22 0-19 16,-4 0-7-16,15 0-3 0,-5 0-3 16,11-5-2-16,-11 1-28 15,6-1-14-15,-6 0-36 16,-6 0-13-16,1 0-47 15,-7 0-20-15,1 0 27 16</inkml:trace>
</inkml:ink>
</file>

<file path=ppt/ink/ink8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8.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 39 228 0,'-6'-19'85'0,"6"19"-46"0,-5-20-13 16,-1 20 29-16,1 5-14 15,-1 0-1-15,0 0-6 0,1 0-1 16,-6 5-18 0,5-1 2-16,-10 1 3 0,-1 0 4 0,-10 5 3 15,5-1-3-15,-6 1-1 16,6 0-10-16,0-1-3 16,6 1-8-16,10 0-4 15,1 0-2-15,16 4 3 16,0 1 0-16,5-1 1 15,1 1-3-15,5 4 0 16,0 1-1-16,5-1 3 16,-5 1 4-16,0 4 3 15,0-4 13-15,-5 4 5 16,-6-4 1-16,-11 4 0 16,0-4-12-16,-11-6-3 15,0 1-8-15,-17-1-4 16,6-4-13-16,-16 5-2 15,5-6-34-15,-6 6-12 0,6-5-38 16,11-1-16-16,0-4-41 16,22 0-27-1,0 0 91-15</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8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0 127 196 0,'6'0'74'0,"-6"0"-40"0,11-5-11 0,-11 5 24 15,5 0-22-15,1 0-6 16,5 0-8-16,0 0 0 16,11 0-6-16,-5 0 4 0,5 5 1 15,-6 0-3-15,6 0-2 16,0-5 0-16,11 0-1 15,-5 0-2-15,-6-5-2 16,-6 5 3-16,7-10 0 16,-7 0 1-16,-5-5 2 15,0 0-5-15,-5 0-3 16,-1 0 3-16,-16 1 1 16,0-1-3-16,0 5-1 15,0 0 5-15,-17 10 3 16,6 0 8-16,-11 25 3 15,6-5 9-15,-1 14 6 0,6-4 5 16,6 14 2-16,-1-9-10 16,12 14-5-16,-1-10-12 15,17 1-5-15,0-11-9 16,11-4-1-16,-5-1-26 16,10-14-8-16,1 0-32 15,5-10-11-15,-6 0-40 16,1-10-14-16,0 5 23 15</inkml:trace>
</inkml:ink>
</file>

<file path=ppt/ink/ink8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10 96 0,'0'-5'38'0,"0"5"-20"0,-5-5 16 0,5 5 23 16,-6 0-3-16,1 0-2 16,-1 0-10-16,1 0-1 15,-6 10-23-15,0-5 9 0,-6 15 6 16,6-6 3-16,-5 17 2 15,5-7 4-15,0 6 1 0,0-6-12 16,5 5-4-16,1-4-12 16,10 0-4-16,1-5-4 15,5-5-2-15,-6-1-3 16,12-4-2-16,-1-5-15 16,1-5-5-16,-1 0-28 15,6 0-9-15,0 0-38 16,-10 0-15-16,-1 0-28 15,22-5-18 1,-11 0 78-16</inkml:trace>
</inkml:ink>
</file>

<file path=ppt/ink/ink8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6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0 312 0,'12'0'115'0,"-12"0"-62"0,0 10-38 0,0-5 29 16,0 5-26-16,0-5-10 15,0 4-34-15,0 1-13 0,0 6-74 16,0-6-31 0,7 4 39-16,-2-4 21 0</inkml:trace>
</inkml:ink>
</file>

<file path=ppt/ink/ink8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82 212 0,'-18'-36'79'0,"23"16"-42"0,-10 4-39 15,5 11 14-15,0 5-68 16,0 0-26-16,0 0 5 16,5 16 4-16</inkml:trace>
</inkml:ink>
</file>

<file path=ppt/ink/ink8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0 316 0,'5'-5'121'0,"-5"5"-66"0,0 10-47 0,0-5 27 15,6 5-33-15,-6 1-10 16,5 8-59-16,2-4-26 15,-2 6-34-15,1-7-11 16</inkml:trace>
</inkml:ink>
</file>

<file path=ppt/ink/ink8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2.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5 200 0,'0'-5'77'0,"0"5"-42"0,-5 0-12 0,-1 0 26 16,1 0-7-16,-1 0 0 16,-5 5-9-16,0 0 0 15,0 4-19-15,0 1 18 0,0 11 8 16,0-2-5-16,6 6-3 16,-1-1-7-16,12 2-2 15,-1-2-14-15,17-4-6 16,-5-5-2-16,16 0 1 15,-6 0-25-15,12-5-10 16,-6 0-51-16,0-5-22 16,-5-5-61-1</inkml:trace>
</inkml:ink>
</file>

<file path=ppt/ink/ink8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2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13 733 220 0,'6'25'82'0,"-6"-25"-44"0,11 68-20 0,-11-53 25 16,5 0-13-16,-5-1-3 15,6 6-9-15,-1-5-3 16,2-1-9-16,-2 1 11 0,-5-20 6 0,0 0-11 16,0-19-7-16,0 4 1 15,-5-29 3-15,-2 10-3 16,2-30-1-16,-6-34 0 16,0 10-1-16,5 5 9 15,1 10 3-15,5 9 8 16,0 10 2-16,0 10 2 15,0 10 2-15,0 5-5 16,5 4-3-16,6 6-6 16,6 4-2-16,0 6-8 15,6 4-2-15,-1 0-2 16,5 5-2-16,-4 5-13 16,16 10-6-16,0 0-21 0,-11-1-10 15,-1 6-24-15,-4 0-11 16,0 4-29-16,-7 6-13 15,1-1 13 1</inkml:trace>
  <inkml:trace contextRef="#ctx0" brushRef="#br0" timeOffset="342">30 581 260 0,'-17'10'99'16,"17"-10"-54"-16,-5 10 0 0,-1-5 39 0,6-5-12 16,0 0-5-16,0 0-3 15,0 0-1-15,6 0-34 16,-1 0 3-16,12-5 0 0,-1 0-13 15,13 0-3-15,-7 0-10 16,11 0-2-16,1 0-11 16,-1 5-5-16,-5 0-25 15,0 0-11-15,-6 0-55 16,1 5-23-16,-7 0-44 16,7 5-48-1,-6-5 89-15</inkml:trace>
</inkml:ink>
</file>

<file path=ppt/ink/ink8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9.1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82 145 360 0,'-11'-9'134'0,"11"9"-72"0,-5 5-48 0,-1-5 31 16,6 9-23-16,0 1-5 15,-5 29 1-15,5-4 2 16,0 28-10-16,0-9 1 0,0 30 2 16,0-15-7-16,0 19-3 15,0-9-20-15,5-1-9 16,1-9-48-16,-1-10-20 16,1-10-52-1,5-15-45-15,-5-5 80 16</inkml:trace>
  <inkml:trace contextRef="#ctx0" brushRef="#br0" timeOffset="327">11 204 368 0,'-11'-54'137'0,"11"54"-74"0,0-29-45 15,0 24 34-15,5-5-23 16,1 0-3-16,5-9-14 15,16-15-5-15,1 9-4 16,11 5-5-16,-11 25-1 0,-6-5 2 0,6 15 2 16,-6-5 0-16,5 9-1 15,-4-4 3-15,-1 10 0 16,0-6 5-16,-5 11 5 16,-6-6-1-16,-6 6 3 15,1-6-4-15,-12 1 1 16,1-6-7-16,-23 1-3 15,6-6-23-15,-17 1-11 16,6-5-31-16,0 0-12 16,0 0-37-16,11-1-15 15,5 1-7 1</inkml:trace>
</inkml:ink>
</file>

<file path=ppt/ink/ink8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 61 140 0,'11'-10'52'0,"-11"10"-28"0,11-10 0 0,-11 10 22 16,6-5 3-16,-1 0 3 15,1 0 0-15,-1 0 0 16,-10 1-28-16,-1-1 4 0,-5 0 0 16,0 0-9-16,-16 5-1 15,4 0-6-15,-5 5-2 0,-5 19-2 16,5 1 0-16,6-1 0 15,-6 20 2-15,6-3 1 16,11 12 1-16,0-8-4 16,5 8 0-16,6-8-3 15,6-1 0-15,-6-4-6 16,11-6-1-16,0-4 1 16,5-6 0-16,1-4-24 15,6-15-10-15,-7-1-29 16,7-4-9-16,-7 0-19 15,17-4-8-15,-5-1-9 16,6 0-9-16,-7 5 62 16</inkml:trace>
</inkml:ink>
</file>

<file path=ppt/ink/ink8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66 123 88 0,'27'-11'35'0,"-27"11"-18"0,18-10 15 0,-18 10 24 15,5-5 10-15,-5 0 8 16,0-5-15-16,0 1-3 16,0-1-32-16,0 0 4 0,0-6 2 15,0 7-10-15,-11-1-1 16,6 0-7-16,-13 5 0 16,2 0-5-16,-6 15-2 15,5 0 2-15,1 20 0 16,5-5-1-16,11 9 1 0,0-4-2 15,16 5 0-15,-5-6 1 16,6-8 3-16,-6-2 2 16,5-19 1-16,1 0-4 15,0-14 0-15,-6-1-3 16,0-16 0-16,0 7-10 16,0-5-4-16,-5 3-31 15,-1 6-13-15,1 1-24 16,-1 4-9-16,1-1-9 15,0 7-4-15,-1 4-3 16</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8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4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0 168 0,'5'4'63'0,"-5"-4"-34"0,6 25-25 0,-6-20 15 16,0 10 2-16,0-1 4 15,0 7 0-15,0-2 2 16,0 6-15-16,0-5 6 0,0 4 5 16,0-4-3-16,0-5-2 15,0 0-10-15,-6-15-3 16,6 0-5-16,0-15-3 15,0 0-3-15,6-10 1 0,-1 1 1 16,6-6 2-16,0 6 1 16,6-2 3-16,1 7-1 15,-2 4 2-15,1 0 13 16,-1 10 7-16,1 0 6 16,-1 15 2-16,1 0-8 15,-1 15-3-15,2-5-10 16,-7 10-4-16,0-6-6 15,0 5 0-15,0-4-27 16,-6 0-11-16,1-5-45 16,-1 0-17-16,1-6-32 15</inkml:trace>
</inkml:ink>
</file>

<file path=ppt/ink/ink8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51 168 0,'0'-40'66'0,"0"40"-36"0,10-15-29 15,-10 15 14-15,0 0-57 16,0 0-22-16,0 5-2 16,0 0 3-16</inkml:trace>
</inkml:ink>
</file>

<file path=ppt/ink/ink8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34 280 0,'5'-10'104'0,"-5"10"-56"0,0-4-23 0,0 4 31 15,0 4-21-15,0-4-5 16,0 10-18-16,0 0-5 16,-5 10-5-16,-1-1-2 0,1 11 3 15,-1-6-33-15,-5 10-14 16,0-4-60-16,0 4-25 15,0-4 14 1</inkml:trace>
  <inkml:trace contextRef="#ctx0" brushRef="#br0" timeOffset="799">336 64 160 0,'11'-5'63'0,"-11"5"-34"0,5-10-5 0,-5 10 24 15,0-5-2-15,0 0 2 16,6 0-9-16,-6 0-1 15,0 0-22-15,0 1 4 0,0-1 3 16,0 0 1-16,-6 0 1 16,1 0-14-16,-1 5-7 0,1 0-2 15,-6 5 0-15,5 0 3 16,1 5 4-16,-1-1-6 16,1 6-4-16,-1 0-3 15,6-1 3-15,0 1 0 16,6 0 3-16,-1 0-3 15,6-1-2-15,0-4-1 16,6 0 3-16,-6-5 0 16,6-10 3-16,-6 5 3 15,5-15 2-15,-5 0-3 16,0-4-1-16,-5 4 1 16,-1-4 0-16,1 4 15 0,-6 0 10 15,0 5-6-15,0 1-1 16,0 4-13-16,0 0-3 15,0 5-4-15,0 10 1 16,0-1-4-16,0 16-2 16,0-1 6-16,5 20 3 15,1-4-1-15,10 9 2 16,1-10 0-16,-1 15 3 16,-5-10 6-16,-11 10 4 15,0-10-4-15,-16 0-1 16,-1-5-5-16,-16 5-1 15,6 0-8-15,-17-4 0 16,5-6-14-16,-16 0-5 16,5-4-39-16,-10-6-15 15,10 1-58-15,-16-11-22 0,11 1-10 16</inkml:trace>
</inkml:ink>
</file>

<file path=ppt/ink/ink8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56 926 164 0,'5'54'63'0,"-5"-54"-34"0,11 29-14 0,-11-24 20 0,6 10-6 15,-1 0 0-15,1 4-7 16,-1-4-2-16,1 0-11 16,-1-6-1-16,1 1 2 0,-6 0 0 15,0-15 4-15,0 0-9 16,-6-29-3-16,1 4-2 16,-6-23 2-16,5 8-3 15,-5-23 0-15,6 9 10 16,-6-19 3-16,5 9 6 15,1-9 3-15,-1 9 4 16,1 0 2-16,5 11-1 16,0-1-1-16,0 10-1 15,0 0 0-15,0 10-5 16,5-1-1-16,1 6-4 0,5-5-1 16,0 10-5-16,11 9 0 15,-6 0-3-15,6 11 0 16,0-1-23-16,0 5-8 15,-5 5-33-15,16 5-13 16,-5 0-22-16,-1 9-6 16,-5 1-23-1,0 5-21-15,0 14 67 16</inkml:trace>
  <inkml:trace contextRef="#ctx0" brushRef="#br0" timeOffset="312">23 705 292 0,'-23'5'110'0,"23"-5"-60"0,0 0-10 16,0 0 41-16,0 5-25 15,0-5-7-15,6 0-14 16,0 0-2-16,-1 0-19 16,1 0-6-16,10 0-3 0,-5 0-3 15,6 0 1-15,-1 0-22 16,1 0-9-16,-1 0-35 0,1 0-14 16,-1 0-31-16,1 0-12 15,-1 0-10 1</inkml:trace>
</inkml:ink>
</file>

<file path=ppt/ink/ink8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1.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2362 63 36 0,'-11'0'13'0,"11"0"-6"0,-11 5-11 0,11-5 4 16,-12 0 2-16,1 0 3 15,0 0 0-15,-11 0 2 16,0-5 2-16,-5 1 5 16,-1-6-4-16,-5 0 2 15,-16 0-7-15,-1 0-3 16,0 5 1-16,-5 1 0 15,0-1 5-15,5 5 3 0,-5 0-2 16,-5 5 2 0,-6-5-4-16,-6 0 1 0,-11 0-3 15,-5 4 0-15,5 1-1 16,1 0 2-16,10 0 1 16,-1 5 1-16,-4 0-2 15,-5 0-1-15,-1-1-3 16,-5 1-4-16,5 0 1 0,0 0 3 15,6 14 1-15,5 1-4 16,6 4 1-16,11 1 0 16,0 4 2-16,0 0 5 15,5 5 4-15,6 1-6 16,0-1-3-16,6 0-4 16,4 5-1-16,12-5 4 15,6-4 3-15,10 4-6 0,6 0 0 16,6 0-2-16,10 0 2 15,6 1 1-15,6 14 1 16,0-5 4-16,10 0 5 16,12 0-3-16,10-4-1 15,12 4-2-15,16-5 0 16,6-5-2-16,0-5 2 16,-6-4 0-16,6-1 3 15,16 0-1-15,6 1 0 16,5-1-1-16,1-4 2 15,-12-6-3-15,12-4 0 16,15 0-1-16,1-1 1 0,-5 1 0 16,-7-5 1-16,1 0 4 15,0-1 5-15,11 1-5 16,5 5 0-16,-5-5-2 16,-11 0-1-16,-1-6-3 15,12 6 1-15,5 0-2 16,1 0 2-16,-5-10 0 15,-7 0 1-15,-5 0 2 16,10 5 3-16,7 0-2 16,-6-5-2-16,-17-5-2 15,6 0 0-15,5-5 0 16,0 5 3-16,6 0-3 16,-11-5 0-16,-11-4-1 15,5-1-2-15,6 0 3 0,5 6 0 16,0-1 1-16,-11 0 0 15,-15-10 2-15,21-4 1 16,-11-1-3-16,-6 11-1 16,0-6-3-16,-11 0-1 15,1 1 3-15,-12-1 1 16,-11-4-1-16,-11-1 1 16,-16-4 0-16,-12 4 3 15,-10 1 1-15,-1-1 3 16,-10 1-1-16,0-1 2 15,-6-9-4-15,-6 0-2 16,1 4 0-16,-6 6 1 16,-6-1-5-16,1 6-1 0,-6-1 6 15,0 1 4-15,-12-1-5 16,-4 5-3-16,-6 1-4 16,-11-6 1-16,0-1 1 15,0 2 0-15,-12 4 0 16,7 0 0-16,5 1 0 15,0-1 0-15,0 5 2 16,-1 0 3-16,1 1-7 16,6 4 0-16,-1-10 2 15,6 5 4-15,-6-5-1 16,-10 6-2-16,-12-1 0 16,-5-5-1-16,0 0-5 15,-6-4 1-15,0-1 2 16,0 6 3-16,0 4 0 0,6 0-1 15,0 5-2-15,-6-5 1 16,-16 0 1-16,0-4 0 16,-6-1 2-16,6 0 3 15,-6 1-7-15,6-1 0 16,11 5 0-16,-11 0 1 16,-17 5 1-16,-11 1 0 15,6-1 0-15,-6 5 2 16,12 5-3-16,-1 4 0 15,-16-4 1-15,-6 0 2 16,6-5-3-16,-1 5 0 16,7-5 1-16,3 0 2 0,-3-10-1 15,-7-4-1-15,-5-6 1 16,6-5 1-16,0 6-3 16,16-6 0-16,0 1 1 15,-5-1 2-15,-11 1-10 16,0-1-4-16,-1 1-1 15,18 4 2-15,10 1-15 16,11 4-6-16,6 0-38 16,22-4-18-16</inkml:trace>
  <inkml:trace contextRef="#ctx0" brushRef="#br0" timeOffset="18465">9282 642 68 0,'0'-10'27'0,"0"10"-14"0,0 0-9 0,0 0 10 15,0 0-8-15,0 0-3 16,0 0-5-16,-11 0 1 15,0 0 5-15,-5 0 5 16,-6 0-3-16,-11 0-1 16,0 0 0-16,-12 0 1 15,-4 0-1-15,-6 0 0 16,-11 0-3-16,-6 0 1 0,6 0 2 16,-6 0 2-16,0 5-1 15,1 0 1-15,-6 0-4 16,-6-1 0-16,0-4-1 15,-10 0-2-15,10 0 1 16,-1 5-1-16,2 0 0 0,4-5 0 16,1 5 2-16,6 0 5 15,-1 0 6-15,0-5-1 16,6 0 1-16,5 0-7 16,1 0-4-16,5 0-1 15,5 0-1-15,11 0 0 16,6 0 0-16,0 5-29 15,0 0-10-15,-5 0-27 16</inkml:trace>
  <inkml:trace contextRef="#ctx0" brushRef="#br0" timeOffset="19277">7881 377 52 0,'28'-10'22'0,"-23"15"-12"0,12 0-12 0,-17 0 4 16,5 0-5-16,-10 0 0 16,-1 5 6-16,-10 4 5 0,-6 1-2 15,-11 0 2 1,-6-1-1-16,-5 11 3 0,-6-6-1 16,-5 1 0-16,-5 0 3 15,-1-6 3-15,-5 1-6 16,0 0-1-16,5-5-2 15,11-1-1-15,12 1-6 16,5-5 1-16,5 0-2 16,12 0 0-16,5 5 2 15,5-1 0-15,6 1 4 16,0 0 5-16,11 5-1 16,6-1 1-16,5 6-3 15,5 5 1-15,12 5-4 16,11-1 3-16,16 11 3 0,-6-6-5 15,12 0-2-15,0 0-1 16,10 1-1-16,1 4-3 16,5 0 2-16,-5 0-15 0,0 1-6 15,-6-6-27 1,-5-5-26-16,0-4 24 16</inkml:trace>
</inkml:ink>
</file>

<file path=ppt/ink/ink8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23.8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2990 316 72 0,'-6'-15'30'0,"6"10"-16"0,0 0-17 0,0 5 6 15,-5 0-3-15,-6-5 2 0,0-1 8 16,0-4 5-16,-6 1 4 16,-5-6 3-16,-11 0-8 15,-5 1-3-15,-1-1-4 16,-5 5 0-16,0 0-4 15,-6-9 0-15,1-1-1 16,-1 5 1-16,-5 1 2 0,-6-7 2 16,-10 6 3-16,-12-4-3 15,0 4-2-15,1 5-2 16,-7 0-3-16,7 6-2 16,-7 4 1-16,-10 0 3 15,-16 0 1-15,4 0 1 16,1 9 2-16,5 1-3 15,6 10-2-15,0-1 0 16,-6-4-1-16,0 1 0 0,1 3 0 16,4 1-3-16,1 4 2 15,11 6 1-15,11 4 2 16,5 0 3-16,1 12 2 16,4 3-3-16,7 0-3 15,5 10 0-15,11-5-1 16,5 5 0-16,11-5 0 15,12-4 2-15,5-6 1 16,11 0-1-16,5 0-2 16,17 1 5-16,0-1 4 15,6 1-3-15,5-1 2 16,6-4-1-16,16 9 1 0,5 0 2 16,12 0 1-16,22 1-1 15,11-1 1-15,-12-10-6 16,1 0-3-16,11-8 3 15,5 3 4-15,17 0-1 16,5-4 1-16,-11-11-3 16,6 1 1-16,5-1 0 15,12 2 3-15,10-6-3 16,-22-1 1-16,1-4-3 16,-1 0 0-16,11 0-3 15,6 4 1-15,-11-4-2 16,0-5 2-16,-1 0-2 15,7 0-1-15,16 5 1 16,-12-5 1-16,-4-5 5 0,-1 0 6 16,22 0-3-16,6 0 2 15,-22 0-7-15,5 0-1 16,1-5-2-16,10 10 1 16,1-5-2-16,-23 0-1 15,6 0 1-15,-6 5-1 16,6 4 2-16,5 1 1 15,-16-5-4-15,11 0-1 16,22 0 1-16,0 5 0 16,-1 0 1-16,-21 0 0 15,-5-5-3-15,-1 5 2 16,0 5 3-16,12-1 1 0,-12-4-4 16,-11 0 1-16,6 0 2 15,-6 0 1-15,18 4-4 16,-1 1 1-16,-22-10 2 15,-6 0 1-15,6 5 1 16,-6-1 0-16,6 6 0 16,11 1 2-16,-17-11-3 15,0 0-2-15,6 4 2 16,5 6 0-16,17 0-1 16,-6-1-2-16,1-14 1 15,4-4-1-15,7 4 0 16,10 0 2-16,-16-5-1 15,0-5-1-15,-6 10 3 16,11 0 0-16,12 10-1 0,-23-10-2 16,0 0 1-16,1 0-1 15,-6 9 0-15,5 1 0 16,11 0 0-16,-27-5 2 16,0-5-1-16,-6 0-1 15,17-5 3-15,5 0 0 16,-16-5-4-16,-6-4 1 15,1-1 0-15,-7 5 2 16,12 5-3-16,11 0 0 16,-6-4 3-16,-22-1 1 15,6-6-1-15,5 1-2 16,-5 1 1-16,11-6-1 0,5-4 2 16,-16-1 1-16,0-4-1 15,-1 4 1-15,-4 0-2 16,-7 5 2-16,1 5 0 15,0 1 1-15,-11-1-2 16,-17-14 1-16,-6-11-2 16,1 1-1-16,-6-11 5 15,-5 1 1-15,-6 0-5 16,-11-16 0-16,-5 12-1 16,-6 4 2-16,-6 0-1 15,-5 4 2-15,-5 5 0 16,-6 1 1-16,-11 5-2 15,0 3-2-15,0 2-2 16,-11 9 1-16,0 1 3 16,-6-6 1-16,-5 1-6 15,-11-1 0-15,-5 1-1 0,-6-2 2 16,-1 7 1-16,7-1 1 16,-17 1-3-16,-6-6 2 15,-5 1-1-15,-11-6 0 16,5-5 0-16,-5 1 0 15,22 9 0-15,-28-19-2 16,6 10 3-16,0 4 2 16,-11-5 0-16,-6 6 2 15,-5-6-2-15,11 6-1 16,-1-1 1-16,-4 6-1 16,10 3-3-16,0 2 0 0,-5-1 2 15,-17 1 2-15,1 4 0 16,4 0-1-16,29 5 1 15,-34 1-1-15,11-6 0 16,-5 5 0-16,-17 0-3 16,-5-9 2-16,5-2 1 15,1 6 0-15,4 6 0 16,-10 4 0-16,-17-5 0 16,0 0 2-16,-5 0-3 15,5 5 0-15,-16 5 1 16,-6 0 0-16,44 0 0 15,-49-5 2-15,16 10-3 16,-16 5-2-16,-12-10 2 16,7 0 0-16,4 0 1 15,1 10 2-15,49-5-1 0,-77-5 2 16,6 5-4-16,10 5 0 16,-5-1 1-16,6-9 0 15,0 5 0-15,21 5 0 16,-16-5-3-16,-10 6 0 15,54-6 4-15,-55 0 3 16,0-1-1-16,0-4-2 16,-1 0-5-16,7 5 0 15,10-5 2-15,-4 0 1 16,-7 5 1-16,6 0 0 16,6 0 0-16,-12 0 0 15,56 0 2-15,-77-5 3 0,16 0-4 16,0 5-3-16,-27-5 1 15,16-5 2-15,11 5-2 16,0 0 0-16,49 0 1 16,-81-5 2-16,15 5-3 15,-5 0 0-15,61 0 1 16,-72 5 2-16,55 0-1 16,-44 5-1-16,-5-6-2 15,10-4 1-15,23 5 1 16,-1 0 2-16,1-10-3 15,11 0 0-15,5-4-8 16,16 4-4-16,7 0-24 16,-12-5-9-16,-17 5-33 15,1 10-13-15,-11 15-35 16</inkml:trace>
</inkml:ink>
</file>

<file path=ppt/ink/ink8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06.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5318 148 44 0,'0'0'19'0,"-6"0"-10"0,6 0-6 0,0 0 7 0,0 0-4 16,-5-4 2-16,-1 4-1 15,1-10 1-15,-6 5 0 16,0 0 2-16,-6 0 1 16,1-5 3-16,-6 0 2 15,-6 1-1-15,6-1-7 16,0 0-3-16,-6 0-1 16,1 0 2-16,-1 1-1 15,-5-1 2-15,0 5-4 16,0 0 3-16,0 0 0 0,-11 0 2 15,-6 0 2-15,-5 5-3 16,-5-5 1-16,-18 5-3 16,7 0 0-16,-1 0 1 0,0 0 1 15,6 5-1 1,0 0 1-16,0 0-4 0,-6 0-2 16,1 0 4-16,-6 0 4 15,-6 0-3-15,6 0 2 16,-6 0-5-16,11-1-2 15,6 6 0-15,6 0-1 16,-7 0 4-16,-4 0 5 16,-6-1-3-16,-1 1-1 15,-4 0-2-15,5 0 0 16,-1 5-2-16,1-11 2 16,6 11 0-16,4 0 3 0,1 0 1 15,6-1 1-15,-7-4-2 16,1 0-1-16,0 0-3 15,-5-1 1-15,4 6-2 16,7 0 2-16,10 0-4 16,6 4-2-16,5 1 2 15,6 4 0-15,6 1-2 16,-1-1 2-16,6 1 1 16,6 4 0-16,5 5 0 15,0 1 2-15,5 4-1 16,1 0-1-16,5 0 1 15,0 0-1-15,5-4 0 16,1-1 2-16,-1-5-1 16,6 1-1-16,0-1 3 15,0 1 0-15,11-6 1 0,6 1 0 16,5-6 0-16,5 1 2 16,7 4-1-16,4-4 0 15,1 0-1-15,5-1 2 16,-5-4-1-16,-1 0 2 15,6-6-2-15,6 1 2 16,5 0-4-16,11 0 0 16,11 0 3-16,1-1 1 15,-1 1-3-15,-6-5-1 16,1 0-1-16,5 0 1 16,1 0-4-16,4 0 0 15,12 0 1-15,22-1 0 0,-17-4 0 16,-11 0 2-16,-5-4 1 15,-6-1 1-15,-5 5-5 16,5 0-1-16,6 5 1 16,-1 4 2-16,1 1 0 15,-11-5-1-15,-12-5 1 16,1 0 1-16,0 0 1 16,-1 0 1-16,1 5-7 15,11 0 0-15,-1 0 1 16,7 0 3-16,-1 0 0 15,-11-1-1-15,-5 1 1 16,-1 0 1-16,7 0-1 16,-7 0-1-16,6 5-2 15,12 5 1-15,-1-1 1 16,0 1 2-16,-5 5-1 0,-12-11-1 16,6-4 1-16,1 0-1 15,-1 0 0-15,16-5 2 16,7 5 1-16,4 0 1 15,-4 0-2-15,-12 0 1 16,6-5-4-16,-1 0-2 16,12-5 4-16,11 5 1 15,5-5-3-15,-16 5 1 16,-12-10 4-16,1-5 2 16,0-4 6-16,11 14 3 15,-1 0-6-15,7 0-3 16,-1 0-3-16,-16-5-3 0,-12 1-2 15,1 4 1-15,0-5 1 16,-1 5 2-16,6 0-3 16,6 0 0-16,0 5-1 15,-6-5 0-15,-11 0 2 16,-5-4 0-16,0-1 2 16,-1 5 1-16,1-5-1 15,-6 5 1-15,11 0-2 16,0 0-1-16,6 5-2 15,0-5 1-15,-1 1 1 16,-15-6 0-16,-7 0 2 16,6 0 3-16,0 0-4 15,-5 1-1-15,11-6 2 16,-1 5 3-16,7 0 0 16,-1 0 0-16,0 1-3 0,-5-1-2 15,-12-5 1-15,1 5 1 16,-6 1-1-16,0-1 2 15,0-10-4-15,-5 5-2 16,-6-4 4-16,0 4 3 16,-5-4-1-16,-6-1-2 15,-6-5 2-15,1 6 0 16,-6-6-1-16,-6 1-2 16,-5-1 3-16,0-4 2 15,-11 4-2-15,0 1-2 16,-5-1 0-16,-6 1-1 0,-6-1 2 15,1 1 1-15,-6-1-4 16,-6 6-1-16,-5-1 1 16,-5 1 0-16,-7-1-2 15,1 0 0-15,6 1 2 16,-6 4 0-16,-6 0 1 16,-16 6 0-16,22-1 0 15,-44-5 0-15,5 1-3 16,0-1 2-16,1 0 1 15,-1 5 0-15,0 5 0 16,1 1 0-16,-18-6-3 16,-4 0 2-16,4 0 1 15,-4 0 2-15,4 5-3 16,12 1 0-16,-11-1 1 16,0 0 0-16,-6 0-3 0,-11 0 2 15,6 0 1-15,0 5 0 16,0-5-3-16,-6 5 2 15,-5-5-1-15,-6 5 0 16,-6-5 2-16,12 5 0 16,0 0 0-16,-11 0 0 15,-23 0 0-15,18-5 2 16,4 1-3-16,12 4 0 16,-6 0 1-16,-5-5 0 15,-6 0-3-15,6 5 2 16,5 0 1-16,6-5 2 15,-1-5-1-15,-10 0 2 0,0-4-4 16,5-6 0-16,0 5 1 16,12 5 2-16,-23-9-3 15,0 4 0-15,0-4 1 16,-5 9 2-16,16 5-3 16,-16 5 0-16,-6 0-1 15,6-5 0-15,10 0-22 16,18 0-12-16,15 0-41 15,18-9-18-15,21-11-38 16</inkml:trace>
  <inkml:trace contextRef="#ctx0" brushRef="#br0" timeOffset="1952">2755 1403 104 0,'0'-10'38'0,"-6"15"-20"0,6-5-19 15,0 0 9-15,0 0-5 16,-5-5 0-16,-1 0-1 15,-5 0-2-15,0 0 5 16,-5 0 4-16,-1-9 4 16,-5-6 4-16,-6 5 2 15,-5-4 1-15,-11 4-11 16,-5 0-5-16,-6 1-3 16,-17-1 1-16,6 5 1 0,-6 0 3 15,0 5 1-15,6 1 1 16,-5 4 2-16,-12 0 1 0,-16 0 1 15,0-5-4 1,-1 5-3-16,1 5-2 0,5-1 0 16,6 6-2-16,-5 10 2 15,-7-1 0-15,1-4 3 16,0 5-1-16,5 9 2 16,6-4-4-16,5 4 0 15,6 10-1-15,5 0 1 16,6 6-2-16,0-6-1 15,0 5 1-15,5-5 1 16,6 0-3-16,0 0 0 0,11 1 1 16,0 4 0-16,5 0 0 15,6 0 0-15,11 10 0 16,11 0 2-16,11 4-1 16,6 1-1-16,10 0 7 15,12-5 3-15,10-5-1 16,6-5 2-16,6-5 0 15,5-4 1-15,6-11-4 16,11 1 0-16,10-6-1 16,17 1 3-16,6-1-1 15,0-4 2-15,0-5-4 16,5 0-2-16,17-1-2 16,10 6 0-16,-4-5-2 15,-7-5 2-15,1 0-2 0,11 0-1 16,16 4 1-16,-10-4-1 15,-12 0-3-15,0-5 2 16,1 0 1-16,10 5 2 16,6 0-1-16,-17-5-1 15,0-5 3-15,1 0 2 16,4 0 0-16,12 5 2 16,-5-5 2-16,-12-4 2 15,11-1-5-15,1 0-2 16,-1 5-2-16,0-5 1 15,-16 5-2-15,0-4 2 16,-1 4 0-16,7-5 1 16,-1 0-5-16,6 0 1 0,-17-14 6 15,-5 4 6-15,0-4-4 16,-1 4 0-16,1-4 0 16,5-1 2-16,28-9-7 15,-22-5-2-15,-39 9 1 16,33-14 1-16,1 0-1 15,-12 5 1-15,0 5-2 16,-5-1-1-16,-17 1 1 16,-16 5 1-16,-17-1-1 15,-5 1 2-15,-12 4 0 16,-10 6 3-16,-6-1 3 16,0 1 5-16,-6 4-6 15,-5 0 0-15,-5 0-4 16,-6 6-1-16,0-1-1 0,-6 0-2 15,-5 0 1-15,0 0-1 16,-5 1-3-16,-12-1 0 16,-10 0 2-16,-12-5 0 15,-5 6-4-15,-17-6 1 16,6-5 2-16,0 6 3 16,-11-1-2-16,5 0-2 15,-5 5 2-15,-11-4 0 16,-11-1 1-16,-1-5 0 15,1 1-3-15,-6 4 2 16,6 0 1-16,0 6 0 16,-17-6 0-16,-11-5 0 15,6 1-3-15,-6 4 2 0,6 0 1 16,-6-4 2-16,-22-11-3 16,-5 1 0-16,-6 4-1 15,6 1 0-15,-28-1 0 16,-11 1 0-16,0 4 2 15,-22 6 2-15,-11-6-1 16,-5 10-1-16,-6 0-2 16,-17 1-1-16,17 4-16 15,-11 5-7-15,0-5-34 16,16 0-13-16,12 5-61 16,11-5-51-1,-6 0 75-15</inkml:trace>
</inkml:ink>
</file>

<file path=ppt/ink/ink8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37.4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4857 253 56 0,'11'-10'24'0,"-11"5"-12"0,0 5-16 0,0 0 4 15,0 0 6-15,0 0 4 0,0 0 8 16,-6-5 6-16,1 0-2 16,-6 0 1-16,-1 0-6 15,1-4 0-15,0-1-10 16,-11 0-2-16,-5 0-3 16,-6 0 3-16,-6 1 1 0,-5-6 2 15,-11 5 2-15,-11 5 1 16,0 0 3-16,0 0-1 15,-6 5 2-15,6 0-6 16,-6 5-1-16,-5-5-2 16,-11 5-1-16,-12 0-3 15,1 10 1-15,-5-1-2 16,15 6 2-16,1 0 4 16,0 4 4-16,-6-4 0 0,1-1 1 15,-7 6-6-15,12-1-4 16,5 1 1-16,6 4 0 15,6 6-4-15,4-6 1 16,12-5 4-16,0 1 2 16,6-1-7-16,10 1-1 15,0-1 0-15,6 6 1 16,0-6 5-16,6 6 2 16,5-6 0-16,0 6 1 15,5 4-6-15,6 0-3 0,6 0 3 16,5 1 1-16,5-1 0 15,1 0-2-15,-1 1 5 16,6-1 1-16,6-5 0 16,-1 1 1-16,1-6-2 15,-1 1 0-15,6-6 1 16,0 6 3-16,6-6-2 16,5 1 1-16,6 0-3 15,5-6 0-15,11-4-1 16,5 5 0-16,12 0 0 15,5-6 0-15,-5 1 2 16,-6 0 1-16,6-5-3 16,5 0-1-16,0 0 1 15,17 0 0-15,5-1 0 16,0 1 0-16,-5 0-2 0,0-5 1 16,5 0-2-16,-5 0-1 15,10 0 3-15,12 5 0 16,0 0 1-16,-11-5 2 15,-6 0-3-15,0 0-2 16,0 0-3-16,6 0 1 16,0 5 1-16,5 0 0 15,-5 0 0-15,-12 0 0 16,1-5 0-16,0 0 0 16,-1 0-3-16,7 5 0 15,4-1 4-15,7 1 3 16,-12 0 1-16,-5 0 0 0,27-5-1 15,-11 5 0-15,6 5-5 16,0 0 1-16,-1-1 0 16,-4 1 0-16,-18-10 0 15,1 0 2-15,5 0-3 16,11 0 0-16,12 5 3 16,-1 0 1-16,-11-5 1 15,-5-5 0-15,5 5-2 16,0 0-2-16,12 0 1 15,10 5 1-15,-5-5-1 16,-11 0-1-16,5 0 1 16,-5 0-1-16,16 0 0 15,0 5 0-15,-5-5 0 16,-11 0 2-16,5 0-3 16,0 0 0-16,6 5 1 0,11 5 2 15,-11-5 1-15,-6-5 3 16,0 0-3-16,6 0-2 15,5 4 0-15,6 1-1 16,-39-5 2-16,39-5 3 16,-6-4 0-16,12 4 2 15,-1 5-4-15,0-5 0 16,-21 0-1-16,-1 0-2 16,0 5 3-16,11 0 0 15,12 5-4-15,-12 0 1 16,-11-5 0-16,0 0 2 15,-5 0-1-15,6 5-1 0,4 0 1 16,1 0-1-16,-17-5 0 16,1 0 0-16,-1 0 2 15,-5 0 1-15,5 4-4 16,6 6 1-16,-6-5 0 16,-5-5 0-16,-6 0-3 15,5 0 2-15,-10 0 1 16,5 5 2-16,6 0-1 15,0 0 2-15,-6-5-2 16,-5-5 2-16,-1 0-2 16,7 0-1-16,-7 0 3 15,18 5 0-15,-1 0-1 16,6 0 1-16,-17-5-2 16,6 0 2-16,5-4-4 0,6 4 0 15,10 5 3-15,7-5 1 16,-7-5-1-16,1 0 1 15,0 0-4-15,5 6-2 16,12-1 4-16,-7 0 1 16,-4-5 0-16,-1 5-2 15,-5 0-2-15,5 5-1 16,0 0 2-16,-10-5 2 16,-12 0 0-16,-5 0 2 15,-6 1-2-15,0-1-1 16,6 5 1-16,-12 0-1 15,1-5 0-15,-6 0 0 16,-10 0 0-16,-1-5 0 0,-6 0 6 16,7 1 6-16,-7 4-6 15,1-5-1-15,5 0-1 16,6 0 2-16,-6-4-3 16,0-6-2-16,-11-9 0 15,-11-6-1-15,-5 1 0 16,-6-5 0-16,-5 0 2 15,-6-1 1-15,-6-4-1 16,-5 0-2-16,0 10 3 16,-11 0 0-16,0 4-1 15,-5 1-2-15,-6 4-2 16,-6 1-1-16,1-1-1 16,-6 1 3-16,-6-1-5 0,1 6 0 15,-1-1-4-15,-5 5 1 16,-11 1 0-16,0 4 1 15,-11-5 0-15,-6 5 2 16,-10-4 4-16,-6 9 1 16,5-5-2-16,-5 0 2 15,-6 5 1-15,0 0 2 16,-5 1-1-16,-5-1-1 16,-12 0 1-16,0 0-1 15,0-10-3-15,6 5 2 16,0 1-1-16,0-1 0 15,5 5 2-15,-5-5 0 0,-11 0 0 16,5 0 2-16,0-9-3 16,1 4-2-16,-7 0 4 15,7 1 1-15,-6-1-3 16,-12 5 1-16,-10-4 0 16,5-1 2-16,-5 0-3 15,0 5-2-15,-12 5 2 16,-15-4 0-16,-1-1 1 15,-6 0 0-15,-4 5 0 16,-7 5 0-16,-5-5 0 16,-5 0 0-16,11 5 0 15,-12 5 0-15,-5-10 0 16,6 5 0-16,11 0 0 16,-12 5 0-16,-10-10-3 15,-1 0 0-15,12 5 2 16,0 0 0-16,-12-9 1 0,1 4 2 15,10 5-1-15,-5 5 2 16,-16-10-4-16,5 0-2 16,11 5 2-16,-11 0 0 15,-16-5-2-15,5 5 2 16,11 0 1-16,-17 0 2 16,1-5-1-16,0 10-1 15,5 0 1-15,-17-5-1 16,6-5-3-16,17 5 0 15,-17 0 4-15,5-5 1 16,12 5 0-16,10 0-2 0,-10-5-2 16,5-5-1-16,6 1-1 15,21-1 3-15,-16 0 0 16,0 0 3-16,1-14-3 16,21 19 0-16,11-5 1 15,-11-5 2-15,0-4-3 16,11 4-2-16,6 5 4 15,5 5 1-15,-5-5-3 16,-6 1 1-16,11-1 0 16,-5 0 2-16,11 5-6 15,-12 0 1-15,-4 0 3 16,4 0 4-16,1 1-3 16,16 4-3-16,0 9 1 15,-10-4 2-15,37 0-5 0,-54 0-1 16,5 0 4-16,17 10 2 15,-6 9-8-15,0-9-3 16,11 0-19-16,17-6-7 16,11 1-21-16,16-5-6 15,17 0-35-15,11-15-13 16,16 20 15 0</inkml:trace>
  <inkml:trace contextRef="#ctx0" brushRef="#br0" timeOffset="858">2541 1629 40 0,'0'-19'16'0,"0"14"-8"0,0 0-7 0,0 5 5 0</inkml:trace>
  <inkml:trace contextRef="#ctx0" brushRef="#br0" timeOffset="3244">2519 1590 98 0,'-22'-14'21'0,"-5"-6"-5"16,-6 5-3-16,-11 1-6 15,-17-1 1-15,-5 0 4 16,0 5 4-16,-6 1-4 16,6 4-2-16,0 0-1 15,-6 5-1-15,0 0-4 16,-10 0-1-16,5-5 3 0,-6 0-1 16,11 0 0-16,6 5-1 15,-6 0 2-15,6 0-1 16,0 5 0-16,0 5-1 15,-6 0 0-15,-5-6 2 16,-6 6 1-16,-5-5-1 16,11 0-1-16,5 0 3 15,6 5 3-15,6 0-4 0,5 9-2 16,5-4-5-16,6 9-2 16,11 1 1-16,0-1 0 15,0 1-2-15,0 4 2 16,5 1 1-16,0-6 0 15,1 6 0-15,5-1 2 16,0 0-1-16,5 6-1 16,-5-6 1-16,6 0-1 0,-1 1 0 15,1-1 0 1,5 1 2-16,5-1 1 0,1 0 1 16,5 1 0-16,5 4 2 15,6 0 3-15,6 6-2 16,5-1-2-16,5-5 2 15,1 0 2-15,5 1-4 16,11-6-1-16,6 0 2 16,5 1 3-16,11-1 0 15,17 1 0-15,5-6-1 16,0 1 0-16,0-6-2 16,6-4 1-16,0 0-4 15,21 4-2-15,12 1 0 16,-6-10 1-16,1-5 1 15,4 4 1-15,7 1-2 16,21 0 1-16,-11-10-2 0,-10 5-1 16,4-5 1-16,7 10-1 15,10-1 2-15,-5-9 1 16,-6 5-1-16,1-10 1 16,4 10-2-16,7 0 2 15,-1-5 0-15,-11 0 3 16,1 0-3-16,16 0 0 15,5 0-3-15,-11-5-1 16,1 0 3-16,-1 10 1 16,17-5-1-16,0 0 1 15,-12-5-4-15,34-4 0 16,-16 9 1-16,10 5 2 16,-10-10 3-16,-18 0 2 0,-4 0-1 15,5 10 1-15,11 0-4 16,-23-5 0-16,-10 0-3 15,0 0-3-15,0 9 2 16,16-4 2-16,0 0 2 16,-21 0 3-16,5-5-3 15,-6 0 0-15,22 10-1 16,1-5 1-16,-18 0-2 16,-4-5 2-16,-1 10-2 15,11-10 2-15,6 4-2 16,-6 1 2-16,-16-5-2 15,5 0-1-15,1 0 3 16,5 5 0-16,5-5 1 16,-16 0 0-16,5 0-2 0,-5 0-2 15,5 0 1-15,6 5 1 16,5-5 1 0,-22 0 1-16,6 0-2 0,-6 0-2 15,6-5 1-15,5 5 1 16,1-5 3-16,-17 5 2 15,-6-9-1-15,0-1-1 16,-5 0-6-16,5 5-1 16,6-5 3-16,-12 10 1 15,-10-10 0-15,-11 1 1 16,-6-6-4-16,0 5 0 16,-5-5 1-16,0 6 0 0,-1-1 2 15,6 0 3-15,1-5-4 16,-1 6-3-16,-6-1 1 15,-4 0 0-15,-12-5 1 16,-6 1 0-16,1-6 2 16,-1 10 1-16,-4 0-4 15,4 1 1-15,-5-1 0 16,-5 0 2-16,-6 0-1 16,-6-5-1-16,7 6 1 15,-1-6 1-15,-6-5-1 16,6 11-1-16,6-6 1 15,-6-5 1-15,0-4-6 16,6 4 1-16,-12 5 3 0,12-9 2 16,-1 0 0-1,-10-1 1-15,5 1-2 0,-11-1-1 16,-5 5 3-16,-1 1 0 16,-5-1-4-16,0 6 1 15,0-1 0-15,-5 0 2 16,-1 5-1-16,1 1 2 15,-1-1-2-15,1 0 2 16,-6 5-4-16,0 0 0 16,0 0 1-16,0 0 0 15,0 0 0-15,0 1 2 16,0-1-6-16,0 0 1 16,-6-5 1-16,1-5 1 0,-1 5-2 15,1 1 0-15,-1-1-1 16,1-5 3-16,-6 0-5 15,0 6 2-15,-6-6-3 16,-5 0 0-16,-11 1 1 16,5-1 2-16,-5 0 4 15,-5 0 2-15,-12-4-3 16,0-1 1-16,6 1-2 16,0-1 0-16,0 0 0 15,0-4-2-15,0 4-2 16,-6-9 1-16,6 0 3 15,6 4 3-15,-6 5 0 16,-6-4-1-16,-5 4 1 16,0 1-1-16,-6-1-3 15,0 1 2-15,-5-1-1 0,0 0-2 16,0 1 0-16,-6 4 3 16,6 5 0-16,-11 0 1 15,-6 1-3-15,-5-1 2 16,-6-5 1-16,1 5 0 15,-1 1-7-15,-5-1 0 16,5 0 9-16,-11 5 6 16,-5 0-6-16,-11 0 0 15,5 0-9-15,-5 5 0 16,5 0 7-16,-11 5 7 16,-5-5-3-16,0 0-2 15,-1 0-1-15,7 0-1 0,4 5-3 16,-4 0 2-16,-18-5 1 15,12 0 0-15,0 5 0 16,-1 0 0-16,7 5 0 16,-12-5 2-16,-5-1-3 15,-1 1 0-15,6 0 3 16,1 5 1-16,-12 0-4 16,-6-5-1-16,7 0 3 15,4 4 1-15,7 1-3 16,-12 0-1-16,-11-5-2 15,11 0 3-15,0 0 0 16,11 5 1-16,-10-6 0 16,-7-4 0-16,6 0 2 15,6 0 3-15,0 5-4 0,-12-5-1 16,-4-5 0-16,4 1 0 16,6 4 2-16,-10 0 1 15,-23-5-6-15,11 0 0 16,0 0 3-16,0 5 2 15,-16-5-3-15,-6 0 1 16,11 0 0-16,-11 5 2 16,-11-5-1-16,0 0-1 15,6 5 3-15,-12 0 0 16,1-5-4-16,-1 5-1 16,1 5 3-16,-17-10 1 15,5 5-5-15,12 5 0 0,-12-10 1 16,1 1 1-16,16 4-4 15,-6 0-1-15,-10-5-17 16,10 5-5-16,17 5-17 16,1 4-6-16,-7-4-13 15,17 0-3-15,22 10-29 16</inkml:trace>
</inkml:ink>
</file>

<file path=ppt/ink/ink8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5:52.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235 744 232 0,'5'5'88'0,"-5"-5"-48"0,33 19-27 15,-33-14 22-15,11 5-9 16,1-5-1-16,4 0-1 16,-5-5 2-16,0 0-14 15,0 0 11-15,-5 0 6 0,-1 0 5 0,-10 0 4 16,-1 0-21-16,-21-20-7 15,5 5-9-15,-6-24-2 16,0 4 5-16,-5-24 2 16,0 10 4-16,0 0 1 15,6 9 1-15,-1-29 2 16,6 11-1-16,5 9 0 16,1 3-1-16,5 7 0 15,0 5-2-15,5 5 1 16,1-1-4-16,10 6-2 15,1 3-5-15,5 1-2 16,0 1 3-16,5 4 1 16,1 0-7-16,11 6-2 15,-6-1-27-15,16 10-10 16,-5 0-31-16,6 0-10 0,-6 0-39 16,0 0-16-16,-5 0 22 15</inkml:trace>
</inkml:ink>
</file>

<file path=ppt/ink/ink8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4:10.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25874 5017 148 0,'5'-10'55'0,"-5"10"-30"0,11-19 15 0,-11 19 28 16,0-5-8-16,0 0 0 16,0-10-17-16,0 5-6 15,-11-9-21-15,0 4 3 0,-11-4 2 16,6 4-3-16,-12 0 0 15,1 0-6-15,-6 20-2 16,5 0-9-16,0 25 0 16,6-6-1-16,0 20 0 15,6-9-3-15,10 18 0 16,6-4 2-16,17 0 2 16,-6-9-2-16,27-6 0 15,-5-5 5-15,12-19 2 16,-7 0 11-16,-5-30 6 15,0 1-6-15,-11-20 1 16,-5 4-9-16,-12-19-1 16,1 10-2-16,-12-10 1 0,1 10-24 15,-1 5-8-15,1 5-28 16,-1 9-9-16,1 6-31 16,5 14-14-16,0 0-19 15,0 5-21 1,0 0 70-16</inkml:trace>
  <inkml:trace contextRef="#ctx0" brushRef="#br0" timeOffset="296">26205 4890 356 0,'0'5'132'0,"0"-5"-72"0,0 14-59 0,0-9 27 16,0 20-19-16,0-1-5 15,5 15 0-15,1-9 1 16,-1 19-2-16,1-10-37 0,-1 15-15 15,1-10-61-15,5 0-27 16,-6-10 25 0</inkml:trace>
  <inkml:trace contextRef="#ctx0" brushRef="#br0" timeOffset="423">26221 4277 196 0,'0'-24'74'0,"0"24"-40"0,6-5-75 16,-6 5-5-16,0 10-28 16,0-1-7-16</inkml:trace>
  <inkml:trace contextRef="#ctx0" brushRef="#br0" timeOffset="962">26701 4748 156 0,'16'-15'60'0,"-16"15"-32"0,11-20 13 0,-11 20 33 16,0 0-11-16,0 0-4 0,0-5-5 16,0 1 0-16,-5 4-29 15,-1 0 1-15,-5 0 2 0,0 0-7 16,-5 0 0-16,-1 0-10 16,-5 14-4-16,5 1-4 15,-5 5-3-15,0-1 1 16,6 1-1-16,5-6-3 15,5 11 0-15,1-5-1 16,16 9 3-16,0-5-2 16,22 6-1-16,-6-6 3 15,12 11 2-15,-6-6-2 16,0 10 0-16,-5-9 10 16,-6 9 5-16,0-10 9 0,-6 1 3 15,-5-6-2-15,-5 6-3 16,-1-6-9-16,-27-4-5 15,6-1-4-15,-28-4-3 16,11 0-19-16,-11-1-10 16,5 1-38-16,6 0-15 15,0-5-41-15,5-1-17 16,6 1-5 0</inkml:trace>
  <inkml:trace contextRef="#ctx0" brushRef="#br0" timeOffset="1546">27026 5091 180 0,'5'-10'68'0,"-5"10"-36"0,6 0 0 15,-6 0 30-15,0-5-28 16,0 5-8-16,11 0-5 16,-6 0-2-16,6 0-10 0,0 0 1 0,6 5 3 15,-6-5-3-15,6 0 2 16,-1 0-5-16,6 0 1 15,0 0-3-15,-5-5 2 16,-1 0-2-16,1-10 2 16,-6 6-4-16,-6-16 0 15,1 5-1-15,-12-4 1 16,1 4-2-16,-12 1 2 16,6-1-4-16,-5 5-2 15,-1 1-1-15,-5 14 3 16,6 0-2-16,-6 14-1 15,0 1 7-15,-1 15 3 16,7-6 8-16,-1 10 3 16,6-4 3-16,6 9 2 15,-1-5-8-15,12 5-1 16,-1-9-5-16,12-1-3 0,-6-4 0 16,17-1 1-1,-6-4-3-15,11-5 0 0,0-1-21 16,0-4-8-16,-6-5-44 15,1-5-20-15,-1 0-66 16,1-5-32 0,-6 0 93-16</inkml:trace>
  <inkml:trace contextRef="#ctx0" brushRef="#br0" timeOffset="1962">27737 5321 288 0,'-6'0'107'0,"6"0"-58"0,0 5-26 0,0-5 31 0,0 0-10 16,0 0-4-16,0 0 2 15,0 0 2-15,0 0-23 16,0 0 8-16,0 0 2 0,0 0-12 15,0 0-3-15,0 0-10 16,0-5-2-16,0 0-26 16,0 0-13-16,0 0-68 15,0-5-31-15,0 6-45 16</inkml:trace>
  <inkml:trace contextRef="#ctx0" brushRef="#br0" timeOffset="2404">27759 3817 248 0,'6'-15'93'16,"-6"15"-50"-16,0-10-39 0,0 10 21 0,0 0-5 15,0 0 3-15,0 5 2 16,0-5 2-16,0 10-14 16,0 0 1-16,0 29 2 0,0-5 5 15,0 25 2-15,0-5-4 16,0 14 1-16,0-9-7 16,0 15-3-16,0-11-5 15,0 16-2-15,0-15-28 16,5-6-10-16,1-9-69 15,-1-9-30-15,1-6-3 16</inkml:trace>
  <inkml:trace contextRef="#ctx0" brushRef="#br0" timeOffset="-1080">24556 4361 272 0,'-16'-30'104'0,"16"30"-56"0,-11-15-34 0,5 15 26 16,6-4-9-16,0 4 2 15,0 0-8-15,0 0-3 0,-5 0-12 16,5 0 7-16,-6 19 5 0,1-4-2 15,-1 29 0-15,1-5 0 16,-1 30 2-16,1-10-8 16,-1 24-1-16,1-15-3 15,-1 30 1-15,6-14-6 16,0 9-3-16,0-10-1 16,0 15 1-16,0-15-6 15,0 6 1-15,0-16-23 16,6 5-11-16,-1-19-33 15,-5-5-14-15,0-10-26 16,0-9-11-16,0-6 2 16</inkml:trace>
  <inkml:trace contextRef="#ctx0" brushRef="#br0" timeOffset="-526">24319 4179 220 0,'-16'-98'85'0,"16"98"-46"0,0-98-4 0,0 84 32 16,0-6-17-16,0 5-3 0,0-4-15 15,0 4-3-15,5 0-16 16,-5 5-3-16,6 1 0 0,-1 4 0 16,12 10 2-16,-1-5 2 15,12 29 2-15,-6-4-3 16,11 33 2-16,-5-9-6 16,-1 40-1-16,-5-16-4 15,11 54-1-15,-5-24-3 16,11 35-3-16,-6-21 4 15,11 20 1-15,-6-19 0 16,17 9 1-16,-10-19-4 16,10-10-2-16,-6-15 2 15,1-19 0-15,-6-10 9 0,-5-44 7 16,-6 4-5-16,-6-62-1 16,-5 8-3-16,-5-63-1 15,-6 15-3-15,-6-44 1 16,1 19-2-16,-6-19 2 15,0 19-2-15,0 1-1 16,0 18-6-16,0 1-4 16,0 15-27-16,-6 4-14 15,6 16-35-15,0 9-13 16,0 5-16-16,6 24-4 16,-1 5 12-1</inkml:trace>
  <inkml:trace contextRef="#ctx0" brushRef="#br0" timeOffset="25356">9211 2077 20 0,'-6'0'11'0,"1"0"-6"0,-1 0-4 0,6 0 3 0,-5 0 0 16,-6 0 2-16,0 0 3 15,-1 0 5-15,1 0-4 16,0-5 0-16,-5 1-6 16,-1-6-1-16,-5 5 1 15,0 0 0-15,-5 0 2 16,-12 0 1-16,-5 0-3 15,-6-5-1-15,-5 6 1 16,-5-6 0-16,-1-5 2 16,-5 5 1-16,0 0-1 15,-6 6 1-15,-5-6-4 16,-11 10-2-16,-12 0-3 16,-10-5 1-16,0 5 3 0,0 0 3 15,-6 5 0-15,-22 5 2 16,-11-6 0-16,6 1 3 15,5 5-1-15,-5 0 0 16,-11 0-3-16,-12 4-1 16,6 1-3-16,12-5-2 0,-12 5 3 15,-17-1-4-15,12 1 0 16,5 10 1-16,6 4 2 16,-1-5-3-16,-4 1-2 15,10 4 2-15,5 15 2 16,12 10 0-16,5 5-1 0,1 0-2 15,4 0-1-15,7-1 2 16,15 1 2-16,12-10 0 16,11-5-1-16,11 0-2 15,11 5-1-15,11 0 2 16,11 0 2-16,5 10 0 16,11 0-1-16,6 0 1 15,11 5-1-15,11-6 0 16,6 1 0-16,5 0 6 15,22-5 4-15,11-5-3 16,11-5 1-16,6 0-5 16,0-5 0-16,5 0 3 15,6-4 3-15,5-1 0 16,22 5 2-16,11-4-2 16,-5-1 0-16,5 5-3 0,6-5 1 15,16 1 0-15,23-1 1 16,-23-5-4-16,11-4-1 15,17 4 3-15,11 5 1 16,-11-9-3-16,0-1-1 16,11 6-1-16,16-1 1 15,-16-9 0-15,0-1 1 16,22 6-2-16,0-10-2 16,0-1 3-16,11 6 2 15,5-5 0-15,-10-1 2 16,38-4-6-16,5 0-3 0,-16 0 3 15,-5 0 3-15,-1-6 1 16,12 6 0-16,-28-5-3 16,11 0 1-16,5 5-2 15,-21-5-1-15,5 0 1 16,11 4 1-16,0 1 1 16,-11-10 1-16,0 5-2 15,11 5-2-15,-22 0-2 16,0-5-1-16,5 9 4 15,12-4 3-15,-6-5 3 16,0 5 3-16,16 5-5 16,-16-11-3-16,-11 6-1 15,22 5-1-15,-11-10 0 16,0 0 0-16,-5 5 0 16,16-1 2-16,-23-9-1 15,1 0-1-15,22 10 1 0,-11-10-1 16,0 0 0-16,6 5 2 15,10 0-3-15,-16-5 0 16,6 0 3-16,21 5 1 16,-21-10-1-16,5 5-2 15,22 5 1-15,-22-10-1 16,0 0 2-16,11 5 1 16,-11-5-1-16,5-5-2 15,6 5 1-15,0-4-1 16,-5-6 0-16,-6 5 0 15,11 0 0-15,-22-4 0 0,-6-1 0 16,17 10 0-16,-5-5 0 16,-6-4 0-16,-6 9 0 15,17-5 0-15,-22 0 2 16,-5 0 1-16,10 5-6 16,1 0 0-16,-12-4 1 15,-5-1 3-15,22 5 0 16,-6 0 2-16,6-5-2 15,0-4 2-15,11-6-2 16,-11-5-1-16,-11 11 1 16,17-1-1-16,-17-9 0 15,-6-1 0-15,1 5 0 16,5-4 2-16,-6-10 1 16,-11-1 1-16,-5 1-5 15,11 0-1-15,-16-15 1 0,-6 5 0 16,-12 0 3-16,1 9 1 15,0-4-1-15,-11-5-2 16,-22 5 1-16,-12 5-1 16,-10 4 2-16,-17-14 1 15,-16 0 1-15,-6-5 0 16,-5-5-2-16,-17-10 1 16,-11 1 2-16,-11-1 4 15,-5 10-4-15,-12 0-3 16,-10-5-1-16,-12 10 1 15,-11 5-3-15,-21 5 0 16,-12 5-1-16,-5 4-2 0,-22 6 0 16,-17-1 3-16,-11-4 2 15,-5 4 2-15,0 1-4 16,-6 4-1-16,-22-4 1 16,0-6 0-16,-5 1-2 15,5 5 2-15,-16-6 1 16,-6 1 0-16,0-6 0 15,6 1 2-15,-17 0-1 16,-11-5-1-16,0 4 1 16,0 6-1-16,-16 0-3 15,-6-1 2-15,5 1 1 16,-21 4 2-16,5-4-1 16,-6 4-1-16,-16 6-2 15,-5-1-1-15,-7 6 4 16,-21-1 1-16,6 5 0 0,-6 5-2 15,-6-5 1-15,0 5-1 16,-5-4-3-16,0 4 2 16,5 5-1-16,-5-5 0 15,11 5 4-15,-11 0 1 16,0-5-1-16,11 5-2 16,-17-5-2-16,6 5-1 15,-11 0 4-15,-11 0 1 16,5 0-3-16,-16 0-1 15,11 0 3-15,-17 0 1 16,17 5 0-16,-17-5-2 0,0 5-2 16,11 5 1-16,1-10 1 15,10 9 0-15,-11-9 0 16,12 10 2-16,-23-5-1 16,0 0-1-16,-11 5 1 15,-10-5-1-15,-7 5-3 16,-10-1 2-16,0 1 1 15,-12-5 2-15,1 0-3 16,5 0 0-16,-5 0 1 16,11 0 0-16,-17-5 0 15,22 0 2-15,-5 0-17 16,16 0-4-16,6 0-40 16,-12 0-16-16,12 14-43 15</inkml:trace>
  <inkml:trace contextRef="#ctx0" brushRef="#br0" timeOffset="102478">0 1401 176 0,'16'0'66'0,"-16"0"-36"0,0 0-4 0,0 0 25 16,0 0-14-16,0 0-4 15,0 0-6-15,0 0-2 16,6 0-14-16,-6 0 2 0,5 0 1 15,1 0-3-15,5 0 1 16,0 0-3-16,5 0 0 16,1 0-5-16,0-5-3 15,-1 0 2-15,1 0 2 16,-6 1 2-16,0-6 1 16,0 0-2-16,-6 0 1 0,1 0-4 15,-6-9 0-15,0-1 1 16,-6-4 0-16,1 4-2 15,-6 0-2-15,0 6 1 16,0 9 1-16,0 0-6 16,0 10 1-16,0 0 1 15,-1 9 1-15,1-4 1 16,0 15 0-16,0-6 6 16,6 16 4-16,-1-6-3 15,6 10-2-15,0-9 0 16,11 4 1-16,-5-5 1 15,16-4 3-15,-5-6-3 0,10-4-2 16,-5-5-2 0,17-5 0-16,-6 0-2 0,5-10 2 15,-5 0-40-15,6-5-14 16,-6 0-48-16,0-4-17 16,-5 4-18-1</inkml:trace>
  <inkml:trace contextRef="#ctx0" brushRef="#br0" timeOffset="102853">507 191 280 0,'0'-64'104'0,"0"64"-56"0,0 30-36 16,0-25 26-16,0-10-9 0,0 0-2 15,11 39-4-15,-6-5-3 16,12 25-10-16,-6-10 5 0,11 40 2 15,0-16-1-15,0 21 1 16,0-11-7-16,0 30-4 16,-5-15-17-16,-1 5-5 15,1-15-45-15,-1-9-20 16,1-11-31-16,-6-9-11 16,0-10 18-1</inkml:trace>
  <inkml:trace contextRef="#ctx0" brushRef="#br0" timeOffset="103425">986 1102 228 0,'11'-5'88'0,"-11"5"-48"0,28 30-36 15,-28-25 19-15,11-10 0 16,0 0 3-16,6 5-5 16,-6 0 0-16,5-5-12 15,1 5 6-15,-1-5 2 0,1 0-9 16,5-10-4-16,-6 6-1 0,6-6 0 15,-5 0 1-15,0-4 2 16,-1-1-3-16,1 5 0 16,-6 1-1-1,-6-1 1-15,1 5-2 0,-6 0 2 16,0 1-2-16,-6-1-1 16,1 5 3-16,-12 0 0 15,1 0 1-15,-12 0 0 16,6 0-5-16,-6 5-1 15,6 0-2-15,0 20 0 16,6-5 16-16,-1 24 6 16,6-5 0-16,17 10 0 15,-6-10-2-15,22 6 0 16,0-6-2-16,11 0 1 16,-6-4-4-16,6-6-1 15,-5-4-4-15,5-6-1 16,-5 1-10-16,-1-10-4 0,-5 0-44 15,0-5-17-15,-5 0-49 16,-1-10-17-16,-5 0 10 16</inkml:trace>
  <inkml:trace contextRef="#ctx0" brushRef="#br0" timeOffset="103829">1554 916 296 0,'0'-39'112'0,"0"39"-60"0,-5-5-30 0,5 5 33 15,0 5-20-15,0 0-5 16,5 0-12-16,1-5-1 15,5 19-10-15,0 1 7 0,5 29 5 16,1-10-1-16,5 10-1 16,0-10-9-16,11-4-3 15,-5-6-1-15,-6-14 0 16,0-1 11-16,-6-43 5 16,-5 4-8-16,-5-14-2 15,-6 5-6-15,-6-15-1 0,1 5-1 16,-1-5-2-1,6 5-8-15,0 0-5 0,0 9-42 16,17-4-16-16,-6 10-37 16,0 9-12-16,0 5-18 15,5 11-15 1,1-1 73-16</inkml:trace>
  <inkml:trace contextRef="#ctx0" brushRef="#br0" timeOffset="104388">2304 808 164 0,'0'0'63'0,"0"0"-34"0,-6-5 6 0,6 5 29 15,0 0-8-15,0 0 0 16,-5-5-8-16,5-4 0 16,-6 4-27-16,1 0 4 0,-1 0 2 15,1 0-9-15,-1 10-2 16,1 0-5-16,-6 0 0 16,5 0-4-16,-5 9-2 15,6-4 2-15,5 10 0 16,0-1-1-16,0 16 1 0,0-6-2 15,5-9 0-15,1-1-6 16,-1 16 1 0,1-6 0-16,-1-19 0 0,1 0 2 15,5-6 1-15,-6 1 1 16,6-14 2-16,-5-1-3 16,-1-10-2-16,1 5-16 15,-1-4-5-15,1-1 3 16,-6 1 5-16,0 4 5 15,0 0 2-15,0 5 3 16,5 6 1-16,-5-1 1 0,6 5 2 16,-1 0 1-16,6 14 3 15,0 1-3-15,1 14-2 16,-1-4-5-16,0 14-2 16,0-9-39-16,0 9-18 15,0-10-55-15,5 1-26 16,1-6 19-1</inkml:trace>
  <inkml:trace contextRef="#ctx0" brushRef="#br0" timeOffset="104895">2723 877 232 0,'0'0'88'0,"0"0"-48"0,11 15-29 15,-11-11 23-15,5 1-7 16,1-5 1-16,-1 10 7 15,1 0 2-15,-1 14-19 16,1-4 5-16,-1 0 4 0,1-1-9 0,-1 1-2 16,1-1-5-16,-6-9-2 15,0 0-8-15,0-30-2 16,0 1-3-16,0-1 0 16,0 6-4-16,0-6 0 15,0 0 4-15,5-4 2 16,-5 4 2-16,6 1 0 15,-1 4-3-15,1 0 2 16,0 5 7-16,5 6 4 16,0 4 3-16,5 4 3 15,1 1-5-15,5 5-1 16,-6-5-4-16,1 20-1 16,-6-6-8-16,5 11 0 15,-5-6-37-15,0 1-13 16,0-1-55-16,0-4-21 15,0-6-5-15</inkml:trace>
  <inkml:trace contextRef="#ctx0" brushRef="#br0" timeOffset="105256">3042 24 324 0,'6'-19'123'0,"-6"19"-66"0,0-5-49 0,0 5 29 16,0 10-8-16,0-5 1 15,11 9-4-15,0 1 1 16,6 19-15-16,-1-4 4 0,17 43 4 15,-5-9 4-15,16 29 3 16,-11-15-8-16,11 1-4 16,-5-11-8-16,5 25-5 15,-11-14-6-15,0 9 0 16,-6-15-33-16,-5-19-16 16,1-5-36-16,-7-9-15 15,1-6-12-15,-6-10-6 16,0 1 16-1</inkml:trace>
  <inkml:trace contextRef="#ctx0" brushRef="#br0" timeOffset="105563">3351 872 268 0,'-38'0'101'0,"38"0"-54"0,0 5 16 0,0 0 46 16,0-5-31-16,0 0-14 16,16 0-27-16,-5 0-10 15,11 0-15-15,0 0-8 0,11-5 0 16,-5 5-3-16,5-5-1 15,-5 0-37-15,-1 0-17 16,1 0-77-16,-6-9-33 16,-6 4 2-1</inkml:trace>
  <inkml:trace contextRef="#ctx0" brushRef="#br0" timeOffset="107211">1212 2371 200 0,'23'0'74'0,"-23"0"-40"0,-28-10-2 0,22 10 27 15,-5-4-14-15,6-1-3 16,-17-10-12-16,0 5-4 15,-6 0-14-15,6 1 1 0,-5 9 3 16,5 0-4-16,5 9 1 16,1 1-6-16,4 5-2 15,1 0-7-15,17 24-1 16,-1-10 1-16,18 15 1 16,-1-9-2-16,11-21 0 15,-6 1 15-15,6-25 6 16,-5 0 5-16,-6-4 1 15,0-1-9-15,-17-5-2 16,1 6-3-16,-17-11-1 16,5 6-32-16,-5 4-14 15,0 0-56-15,0 0-26 0,0 1-39 16</inkml:trace>
  <inkml:trace contextRef="#ctx0" brushRef="#br0" timeOffset="108948">1483 3386 244 0,'11'-15'90'0,"-11"15"-48"0,-6 10-12 0,6-5 31 0,-5 4-16 16,-1 1-6-16,-5 10-16 16,6-6-7-16,-7 1-9 15,7 0-3-15,-1 4 0 0,1-4-2 16,5 5-2-16,0-6-2 15,11 6 1-15,-6 0-1 16,12-6-2-16,-6 1 3 16,11-5 2-16,-5 0 6 15,-1-5 4-15,1-1 11 16,-6 6 6-16,0-5 5 16,-11 5 3-16,0 0-18 15,-6 9-8-15,1 1-6 16,-1 4-4-16,1-4-6 0,-1 5-1 15,1-6-30 1,-1-4-11-16,1 0-30 0,-1-6-14 16,1 1-36-1,-1-5-48-15,6 0 62 16</inkml:trace>
  <inkml:trace contextRef="#ctx0" brushRef="#br0" timeOffset="109290">1593 2753 252 0,'0'-9'96'0,"0"9"-52"0,5 9-25 0,-5-4 29 0,0 0-6 16,0 0 2-16,11 15-7 15,-5-6-2-15,10 31-20 16,1-11 4-16,16 15 2 0,0-10-5 16,17 49 1-16,-12-14-8 15,12 29-1-15,-1-20-4 16,1 5-3-16,-11-14-11 16,-1-11-4-16,-5-9-28 15,-5-5-11-15,-6-10-29 16,-6-4-14-16,1-6-32 15,-6-4-30-15,-5-6 72 16</inkml:trace>
  <inkml:trace contextRef="#ctx0" brushRef="#br0" timeOffset="109574">1863 3523 316 0,'38'-15'121'0,"-38"15"-66"0,-44 0-25 0,39 0 37 16,-1 0-16-16,1 0-5 0,21-15-15 15,6 1-5-15,12-11-15 16,-7 6-4-16,12-11-3 0,-6 6-2 15,5-6-2-15,-5 6-15 16,0 4-5-16,-5 5-76 16,0-9-34-16,-6 4-43 15</inkml:trace>
  <inkml:trace contextRef="#ctx0" brushRef="#br0" timeOffset="107853">110 3170 260 0,'-28'-39'96'0,"28"39"-52"0,-11-10-18 15,6 10 29-15,-1 0-29 16,1 0-9-16,5 0 0 16,0 0 0-16,5 10-8 15,1 0 3-15,10 48 4 0,1-9 5 0,11 15 2 16,-6-10-8-16,22 29-2 15,-6-9-5-15,12 29 0 16,-12-15-5-16,7 0-2 16,-7-15-22-16,1 1-9 15,-6-15-29-15,0-5-13 16,-6-10-23-16,-4-5-11 16,-1-5-4-1</inkml:trace>
  <inkml:trace contextRef="#ctx0" brushRef="#br0" timeOffset="108147">209 3920 300 0,'-5'-5'112'0,"5"5"-60"0,5 0-21 15,-5 0 37-15,6 0-3 16,-1 0 1-16,12 0-21 16,-1 0-8-16,17 0-21 15,0 0-10-15,17-10-2 0,-11 0-3 16,10-5 2-16,-10 6-29 16,-1-11-9-16,-4 5-45 15,-1 1-18-15,-6-1-42 16,1 0-58-16,-6 5 64 15</inkml:trace>
  <inkml:trace contextRef="#ctx0" brushRef="#br0" timeOffset="108556">887 3724 248 0,'11'0'93'0,"-11"0"-50"0,17 0-37 0,-17 0 20 15,5 0-1-15,1 0 2 16,5-5-8-16,0 0-1 16,0 0-11-16,0 0-4 0,11-5 0 15,-5 5 0-15,5-4 3 16,-6-1-1-16,1-10 0 0,-6 5-1 16,-6-4 0-16,1 4 0 15,-17 0 0-15,0 1 0 16,-6-6 2-16,6 5-5 15,-5 11-3-15,-1-1 3 16,0 5 1-16,6 0-3 16,0 9 1-16,0 1 2 15,6 15 3-15,-1-6 4 16,6 16 5-16,0-6-4 16,6 5 0-16,-1-4-6 15,6-1-1-15,-5-4-1 16,16-1-2-16,-5-4-21 15,5-6-9-15,0 1-27 0,11-5-11 16,-6 0-24-16,1-5-9 16,-6-1 5-1</inkml:trace>
  <inkml:trace contextRef="#ctx0" brushRef="#br0" timeOffset="106517">138 1999 300 0,'-11'-10'112'0,"11"10"-60"0,0 10-54 0,0-5 20 15,0-15-7-15,0 0 3 16,11 25 13-16,-6 0 4 0,17 29-15 16,-5-5 4-16,21 15 3 0,-5-10-1 15,6 39-1-15,-6-14-11 16,6 4-6-16,-6-14-6 16,5 10-1-16,-5-15-36 15,-5-1-16-15,-6-8-38 16,0-6-15-16,-5-5-24 15</inkml:trace>
  <inkml:trace contextRef="#ctx0" brushRef="#br0" timeOffset="106840">171 2704 352 0,'5'10'132'0,"-5"-10"-72"0,22-24-37 0,-22 24 35 15,11-20-23-15,0 5-7 16,22-19-15-16,-5 5-4 15,10 9-5-15,-4 1 2 0,4-1 0 16,-5 5-29-16,0-4-11 0,-5 4-44 16,5-10-17-16,-6 6-38 15,7-1-43 1,-7 1 66-16</inkml:trace>
  <inkml:trace contextRef="#ctx0" brushRef="#br0" timeOffset="111934">2469 2420 28 0,'0'-10'13'0,"0"15"-6"0,6-24 0 0,-6 14 9 16,5-5-2-16,1 0 2 15,10 0-7-15,12 1-3 16,5-1-3-16,6-5-3 15,5 0 5-15,5 1 4 16,6-6-5-16,0-4 0 16,1-1-2-16,-1-4-2 15,5-1 3-15,1-4 0 16,16 5 1-16,-5-1 2 16,-1-4-3-16,1 5 0 15,0-6 1-15,-6-4 2 16,-5 10-1-16,-6-6 0 15,-6-4-1-15,6-5 0 0,6 0 2 16,0 0 3-16,27 5-2 16,0 0 1-16,0-1-3 15,-5 6 0-15,-11 0-3 16,-6 4 1-16,-11 1 0 0,0 4-1 16,-5 6 1-16,-6 4-4 15,-11 0 0-15,-6 6 3 16,-5-1 1-16,-5 5 1 15,-6 0 0-15,0 0-2 16,-6 0 1-16,1 5-31 16,-6 0-57-1,0 0 3-15</inkml:trace>
  <inkml:trace contextRef="#ctx0" brushRef="#br0" timeOffset="112640">4481 1107 64 0,'0'0'27'0,"0"5"-14"0,6-5-7 16,-6 0 9-16,0 0 3 15,5 0 1-15,1 0-2 16,5 0 0-16,5 0-7 0,6 0-4 16,6 0-3-16,5-5-3 15,0 0 1-15,17 0 1 0,-6 0 3 16,5 1-7-16,1 4 0 15,-6 0 2-15,-5 4 2 16,-6-4 0-16,0 5 1 16,-6 0 2-16,-5 0 2 15,-5 0-3-15,-1 5-3 16,-5 0 2-16,1-1 0 16,-1 1 5-16,0 0 3 15,-6-5-6-15,1 5-3 16,-1 0 3-16,-5 4 4 15,-11 6 1-15,-5-1 4 0,-12 1-1 16,-11 5 0-16,-10 9-1 16,-6 10 0-16,-6 5 0 15,0 5 0-15,1 0-6 16,10 5-2-16,6-6-2 16,5 1-2-16,6-5-21 15,6-9-11-15,-1-1-55 16,1 0-39-1,-1-10 49-15</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2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3310 113 100 0,'-5'-10'38'0,"-1"10"-20"0,1 0-19 15,5 0 9-15,0 0-7 16,0 0-3-16,-11 5 3 16,0 0 1-16,-6 0 13 15,1-5 5-15,-6 0 3 16,-6 0 1-16,-11 0-5 16,-5 0 1-16,-11-5-11 15,-11 0 1-15,-6 0 3 0,1 1 4 0,-1 4 2 16,0 0-8-1,1 0-4-15,-6 0-4 0,-6 0 0 16,-11 0-4-16,-5 4 0 16,0-4 1-16,-1 5 0 15,7 5 4-15,-12 0 5 16,-11-5-5-16,-16 0-2 16,5 5 1-16,0 4 0 15,6 6 3-15,-6-1 3 16,1 6 0-16,-1-1 2 15,6 6-6-15,5 14-3 0,17 5-1 16,16 5-1-16,6 9 0 16,0-9 0-16,10 5-3 15,7-10 2-15,5-5-1 16,11-5-2-16,11 1 0 16,5-1 0-16,11 0 5 15,6 0 1-15,17 0 0 16,10 1-2-16,6-1 3 15,6 5 0-15,5 0-1 16,6-5 1-16,10 0-2 16,6 6-1-16,6-6 1 15,11 0 1-15,10 0-1 16,12-5 2-16,-11-9 0 16,5-5 3-16,6-6 1 15,10 6 1-15,18 4-2 0,4-4-1 16,-10-10-1-16,0 4 0 15,0-4-2-15,11 0 1 16,16 0-2-16,-5 0 2 16,-12-1 0-16,12-4 1 15,6 0-5-15,10 0 1 16,-5 0 2-16,0-5 1 16,-1 0 3-16,12 0 3 15,11 5-2-15,-11-5 1 16,0 0-5-16,11 0 0 15,11 5-1-15,-12-5 1 16,1 0 2-16,6 0 2 16,10 5-6-16,-10-5 0 0,-12 0-1 15,0 0 2-15,12 0-1 16,-1 0-1-16,-5 0 12 16,5 0 4-16,1 0-8 15,10 0-4-15,-16 0-3 16,0 0 1-16,44 0 1 15,-6 5 1-15,-21-5-5 16,-12 0 1-16,-11 5 0 16,17-1 2-16,-5 1-3 15,-17-5 0-15,-1 0 3 16,1 0 1-16,17 5-1 16,-6 0-2-16,-1-5 1 0,1 0-1 15,22 10 4 1,-11-5 2-16,0-5-5 0,5 10 0 15,12-1-1-15,-17 1 2 16,0-10-1-16,-6 5-1 16,17 5 1-16,-6-10-1 15,-5-5 0-15,-11 0 0 16,17 5 0-16,5-5 2 16,-23-5 3-16,1 6 4 15,11-1-2-15,6-5 1 16,-34 0-5-16,6 0-2 15,-11 0 0-15,10 6 1 16,1-6 1-16,-16 5 1 0,-1-5 2 16,-5 0 1-16,11-4-1 15,5 4-1-15,-16-10-3 16,-6-4-2-16,0-1 1 16,-5 6 1-16,5-6-1 15,6 1-1-15,-17-6 3 16,-27-4 2-16,-11 0 0 15,-6-6 0-15,-5 1-1 16,-6 5 0-16,-11 0 0 16,-5 4 2-16,-12-4-1 15,-5 0 0-15,-5-1-1 16,-6 6 2-16,-6-1-1 16,-10 1 2-16,-1 5-4 15,-5-1 0-15,-11 5-1 16,-11-4-2-16,-11-10 1 0,-16 4-1 15,-6 1-3-15,-6-5 0 16,-16-1 2-16,-11-4 0 16,-6 0 1-16,6 0 0 15,-6-5 0-15,0 4 0 16,0 6-3-16,-10 10 0 16,-18 4 2-16,7-4 0 15,-1 9 1-15,-5 0 2 16,10 10-3-16,-15 0 0 15,-12-4 1-15,0-6 2 16,0 5-3-16,12 0 0 0,-7 0 1 16,-16-4 0-16,1-6 2 15,-1 5 1-15,11 6-4 16,-22 4-1-16,-11-10 1 16,6 0 0-16,-1 6 1 15,-4 4 0-15,-23-10 0 16,11 0 0-16,5 5 0 15,-10 1 0-15,-11-1 0 16,5 0 2-16,11 0-3 16,-22 5 0-16,0 0 3 15,-6 1 1-15,6-1-4 16,-11 0-1-16,6 0 1 16,11 5 2-16,-1-5-2 15,-10 0 0-15,-1 0 1 16,17 0 0-16,-22 0 2 0,6-4 1 15,-1-1-1-15,12 10-2 16,-17-5-2-16,5-10-1 16,18 10 2-16,-18-5 0 15,1 6 1-15,-1-6 0 16,17 20 0-16,-27-10 0 16,10 0 0-16,6 0 0 15,6 9 2-15,-17-14 1 16,0 5-1-16,11 5-2 15,-28-5-2-15,6-5 1 16,12 10-1-16,-12 5 0 16,5 0 2-16,12 0 2 15,16 0-3-15,5-1 0 16,6 6-28-16,22-5-10 0,17 5-36 16,22 4-15-16,11 1-54 15,10-1-54 1</inkml:trace>
</inkml:ink>
</file>

<file path=ppt/ink/ink9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1.9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0 335 116 0,'6'35'46'0,"-6"-35"-24"0,5 30 7 0,-5-25 23 16,0 14-4-16,0-4 1 15,0 0-14-15,0-1-6 16,0-4-17-16,0-5 23 0,0-20 11 16,0 6-10-16,0-21-4 15,0 6-5-15,-5-20 0 16,5 3-6-16,0-3-1 16,0 5-5-16,0-5 1 15,0 10 2-15,0-1 3 16,0 5-7-16,5 6-3 15,-5-1-4-15,11 5-2 16,1 6-3-16,5 9-2 0,0 0-13 16,-1 5-6-16,1 0-30 15,-1 10-13-15,2 0-39 16,4 9-16-16,-6-4-32 16</inkml:trace>
</inkml:ink>
</file>

<file path=ppt/ink/ink9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0.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287 309 288 0,'-5'-10'107'0,"-17"0"-58"0,11 6-26 0,11 4 29 16,0 0-16-16,0 0-6 15,0 0-4-15,-6 9-2 16,6 11-13-16,-5 19 9 0,-1 5 6 0,6-5 3 15,0 15 3-15,0-5-4 16,0 30-3-16,0-11-9 16,0 35-3-16,0-19-5 15,0 14-3-15,0-15-2 16,0 15-3-16,0-15-2 16,6 0 1-16,-1-9-32 15,1-10-13-15,-1-10-34 16,1-10-13-16,-6-5-21 15,5-15-8-15,1-4-9 16</inkml:trace>
  <inkml:trace contextRef="#ctx0" brushRef="#br0" timeOffset="344">22 456 260 0,'-17'-20'99'0,"17"20"-54"0,-5 0-6 0,5 0 37 16,0 0-17-16,0 0-4 15,11-4 1-15,0 4 1 0,22-15-30 16,33-5 4-16,-11 6 1 0,-4 4-11 15,9-15-2-15,-4 6-11 16,4-16-5-16,28-18-2 16,-33 18 1-16,-10 6-14 15,5-1-5-15,-11 6-33 16,-6-1-13-16,0 6-40 16,-6-6-17-16,1 6-31 15,-6-1-37 1,-5 5 77-16</inkml:trace>
  <inkml:trace contextRef="#ctx0" brushRef="#br0" timeOffset="649">354 931 228 0,'-11'15'88'0,"11"-15"-48"0,16 5 8 0,-16-5 39 16,17 0-17-16,-6 0-5 16,16-15-26-16,1 5-12 15,5-9-16-15,-6 4-5 0,1-4-2 16,-6 4-11-16,0 0-5 0,0 0-43 15,1 6-16-15,-6-1-43 16,-1 5-16-16,1 0 7 16</inkml:trace>
  <inkml:trace contextRef="#ctx0" brushRef="#br0" timeOffset="1034">1016 1093 224 0,'40'-10'85'0,"-40"10"-46"0,16-14-4 0,-16 14 32 15,6-5-6-15,-6 5-1 16,0-5-20-16,0 0-8 16,-17-5-18-16,6 0 0 0,-16 0 0 15,3 6-5-15,-3 4-1 16,5 0-4-16,0 14-1 15,0 1 1-15,11 19 0 16,0-4-2-16,16 9-2 16,1-5 3-16,27-4 0 15,-6-6 1-15,17-9 0 16,-9-1 0-16,3-23 2 16,-5-1 3-16,-5-10 2 15,-1 1-3-15,-10-6 0 16,-1 6-32-16,-5-6-13 0,-5 5-34 15,-1 1-13 1,1 4-22-16,-6 5-7 0,0 1 5 16,0 9-14-1,0 0 54-15</inkml:trace>
</inkml:ink>
</file>

<file path=ppt/ink/ink9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71 106 248 0,'33'0'93'0,"-33"0"-50"0,11 5-22 0,-11-5 28 15,6 5-13-15,0 0-1 16,5 0-11-16,-6 0-5 16,6-1-11-16,0 1-1 0,6-5 3 15,-6 0-8-15,5 0-1 16,-5 0 1-16,0-9 3 16,0 4-2-16,0-10 0 0,-5 0 1 15,-1-4 0-15,-5 4-2 16,-5 0-2-16,-1 1 1 15,-10-1 1-15,5 5-3 16,-17 5 0-16,6 0 1 16,-11 15 0-16,5 0 2 15,1 9 1-15,-1 1 7 16,6 9 4-16,6-4 4 16,5 9 1-16,0-4-4 15,11 4 1-15,0-5-5 16,22 1-1-16,-6-1-6 15,17-4-1-15,-5-6-1 0,5-4-2 16,-5 0-26-16,-1-10-12 16,-5-1-36-16,0-8-16 15,-5-1-51 1,5-5-48-16,0 0 77 16</inkml:trace>
</inkml:ink>
</file>

<file path=ppt/ink/ink9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0 118 276 0,'5'-64'104'0,"-5"64"-56"0,22-39-16 0,-22 34 35 16,6 0-20-16,-6 0-4 16,5 10-1-16,1 0 0 15,10 29-22-15,1-5 2 0,0 45-1 16,0-10 0-16,-1 29 2 0,-5-15-11 16,1 25-2-16,-7-15-6 15,-5 25-3-15,0-25-14 16,0 0-6-1,0-14-43-15,-5-11-18 0,5-9-48 16,-6-14-20-16,0-11 4 16</inkml:trace>
  <inkml:trace contextRef="#ctx0" brushRef="#br0" timeOffset="458">477 549 168 0,'5'-5'66'0,"-5"5"-36"0,11-20 9 0,-11 20 32 16,0 0-1-16,0 0 1 15,6-5-9-15,-1 0-3 16,1 0-33-16,-1 5 7 0,1-4 4 15,-1-1 0-15,-5 5 2 16,0 0-10-16,0 0-3 16,0 0-9-16,0 0 0 15,0 0-6-15,-11 0-1 16,6 0-9-16,-6 9 0 16,0 1 1-16,0 10 1 15,0-5-1-15,-11 4-2 0,4 1-2 16,-4 9 1-16,6 1 3 15,-1 9 1 1,6-5-4-16,5 5 1 0,1-9 0 16,10 4 2-16,1-5-1 15,-1 1 2-15,1-6-4 16,5-4-2-16,-5-5-14 16,5-6-4-16,0-4-35 15,0 0-17-15,0 0-47 16,6-10-22-16,0 0-32 15</inkml:trace>
  <inkml:trace contextRef="#ctx0" brushRef="#br0" timeOffset="2828">444 735 120 0,'5'0'46'0,"-5"0"-24"0,0 0-6 16,0 0 18-16,0 5-5 15,0-5 0-15,-5 5 4 16,-2 0 1-16,2-1-18 15,5 1 11-15,-6 0 3 0,1 0 0 16,-6 5 2-16,0-5-9 16,-6 5-4-16,6-5-11 15,-6-1-3-15,1 1-3 0,-6 0-2 16,5 0-28-16,1 0-14 16,-1 0-97-1,11-5-49-15,0 0 93 16</inkml:trace>
</inkml:ink>
</file>

<file path=ppt/ink/ink9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6.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310 0 324 0,'6'-15'123'0,"-6"15"-66"0,0 0-25 0,0 0 38 0,-6 10-24 16,0 0-8-16,-5 24-6 15,-5 31 2-15,-1-16-19 16,1-9 14-16,-6 33 5 0,5-8-12 16,-5 44-2-16,6-25-10 15,-1 15-4-15,1-14-3 16,4-1-3-16,1-16-17 16,0-3-9-16,0-11-26 15,-1-9-12-15,7-6-17 16,-1-9-5-16,1-5-17 15,-1-10-5-15,1-5-13 16,5-5-8-16,0 0 64 16</inkml:trace>
  <inkml:trace contextRef="#ctx0" brushRef="#br0" timeOffset="281">0 430 188 0,'0'-15'71'0,"0"15"-38"0,6-4 12 0,-6 4 36 16,0 0-1-16,0 0-1 16,5 0-24-16,1 0-8 15,5 4-28-15,-6 1-7 0,6 5-4 16,0 0-4-16,0 5-3 0,0-6-31 15,1 7-15-15,-7-1-46 16,1-5-17-16,-1-1-31 16,1 1-27-1,-1 0 79-15</inkml:trace>
  <inkml:trace contextRef="#ctx0" brushRef="#br0" timeOffset="780">720 203 220 0,'11'-20'82'0,"-11"20"-44"0,5-15-9 0,-5 10 30 15,0 0-1-15,0 0 2 16,0 5-13-16,0 0-5 16,-5 0-23-16,-1 0 0 0,-5 10-1 0,6-5 3 15,-6 5 2 1,-11 10-1-16,5-5-2 0,6-1-6 15,-5 6-4-15,5-5-5 16,-1 0-4-16,1 0 0 16,11 5 1-16,0-6-1 15,17 11-1-15,-6 0 1 16,0 5 1-16,0-6 10 16,0 6 7-16,0 0 3 15,-5 4 4-15,-1-4-5 16,1 0-1-16,-1-5-9 15,-10 4-4-15,-1-5-13 16,-16-4-6-16,0 1-30 16,-17-12-12-16,6 1-71 0,-17 0-32 15,6 0-37 1</inkml:trace>
</inkml:ink>
</file>

<file path=ppt/ink/ink9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4.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8 120 0,'0'-9'46'0,"0"9"-24"0,0 5-6 15,0-5 27 1,0 9-10-16,0 6 1 15,0 5-2-15,0 9-18 16,-11 0 1-16,0-4 1 0,11-5-4 16,-11 9-2-16,5-5-3 15,-5 1-2-15,0-5-25 16,-6-1-12-16,6-4-78 16</inkml:trace>
</inkml:ink>
</file>

<file path=ppt/ink/ink9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15 140 0,'-6'-15'55'0,"6"15"-30"0,0 0-5 0,0 0 19 0,0 5-8 15,0 0-3-15,0 14-3 16,0 1-1-16,6 24-13 15,-6-5 0-15,0 15 0 0,0-10-4 16,0 11-2-16,0-11-5 16,0 5 0-16,0-5-55 15,0-4-23-15,0-6-25 16</inkml:trace>
</inkml:ink>
</file>

<file path=ppt/ink/ink9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7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30 88 0,'-11'-25'33'0,"11"25"-18"0,0-5-27 0,0 5 4 15,6 0-26-15,-6 0-10 16</inkml:trace>
</inkml:ink>
</file>

<file path=ppt/ink/ink9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0 134 140 0,'0'5'52'0,"0"-5"-28"0,0 14-17 16,0-9 13-16,0 10 1 16,0 0 4-16,5 14 0 15,1-5 2-15,0 16-15 16,-1-6 9-16,1 5 2 0,-1-6-9 0,1-3-3 15,-6-1-3-15,0-4 0 16,0-6 7-16,0-9 4 16,0-5-7-16,5-20-2 15,-5 6-6-15,0-26-1 16,0 6-3-16,6-24-1 16,-1 4-1-16,2-5 0 15,-2 5 0-15,6 0 0 16,-5 6 2-16,5 4 2 15,-6 4 1-15,12 11 3 16,-6 4 6-16,11 20 2 16,1 0 4-16,-1 20 3 15,-6-5-7-15,6 24-3 16,-5-5-4-16,0 14 0 16,-6-4-2-16,1 0 0 0,-1-4-30 15,0-1-12-15,-6-5-44 16,6-6-18-16,-5-3-30 15</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40 196 0,'16'-25'74'0,"-16"25"-40"0,11-15-5 0,-11 15 30 16,0 0 3-16,0 0 3 15,-5 0-19-15,-1 0-7 16,-5 5-23-16,0 0-3 0,-5 10 0 15,-1 0-5-15,1 9-2 16,-1-4-3-16,6 4-3 16,0 2-2-16,0 3 1 15,0-4-1-15,11 4-2 16,0-5-2-16,11 11 1 16,-6-6 1-16,18 5 2 15,-1-3 3-15,5 3 2 16,-5-4-1-16,0-6 1 0,-5 1 20 15,-6-6 9-15,0 1 0 16,-17 4-2-16,1-4-14 16,-17 4-5-16,5-3-20 15,-5 3-9-15,6-4-44 16,-1 5-20-16,1-6-37 16,5-4-13-16,0-5-4 15</inkml:trace>
</inkml:ink>
</file>

<file path=ppt/ink/ink9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0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44 160 0,'0'-25'63'0,"0"25"-34"0,-5-19 10 0,5 19 32 15,-6 0-14-15,1 0-3 16,-12 0-18-16,0 0-7 16,-5 10-17-16,0-6 8 0,-6 21 3 15,6-5-3-15,-6 4 1 16,6-4-12-16,5 4-3 15,0 2-11-15,17 3-2 16,0-4 2-16,28 4 0 16,-6-5 3-16,18 1 1 0,-7-5 1 15,5-1 0-15,-4-4 11 16,-6 0 5-16,-6-1 16 16,-22 6 7-16,0-4-16 15,-28 3-8-15,6-4-14 16,-17 4-6-16,6-4-44 15,-6 0-17-15,5 4-51 16,6-4-18-16,1 0-8 16</inkml:trace>
</inkml:ink>
</file>

<file path=ppt/ink/ink9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0 130 208 0,'6'0'77'0,"-6"0"-42"0,0 0-28 0,0 0 18 16,0 0-7-16,0 0 2 15,0 5 0-15,0-5 2 0,5 5-12 16,1 0 3-16,-2-5 1 0,2 0-3 16,5 5 1-16,0 0-7 15,-1-5-3-15,1 0 3 16,0-10 4-16,0 5-3 16,-6-14-1-16,0 4 0 15,-5-10-1-15,0 6 2 16,-5-1 1-16,5 6 3 15,-5-1 1-15,-1 5-3 16,-5 10 0-16,0 0-10 16,1 15 0-16,-1-1 0 15,0 21 3-15,6-6 6 0,-1 1 6 16,2-1-9-16,-2 5-2 16,6-4-4-16,0-1 0 15,0-4 6-15,6-6 2 16,-2 6-24-16,13-11-11 15,-6-4-36-15,10-5-16 16,-5 0-30 0,0-5-37-16,0 0 55 15</inkml:trace>
</inkml:ink>
</file>

<file path=ppt/ink/ink9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 73 196 0,'11'-19'74'0,"-11"19"-40"0,11-5-2 15,-11 5 30-15,0-5-3 16,0 5 0-16,0-10-9 15,0 5-4-15,0-4-25 16,0 4 5-16,-5-5 2 0,-1 5-9 16,-5 5-1-16,0 0-6 15,-5 10-2-15,-1-5-9 16,0 14 0-16,1-4 1 16,-1 9 1-16,6 1-4 0,0-1 1 15,0-4-2-15,11 0 0 16,0-1 0-16,6-4 0 15,-6 0 2-15,11-1 2 16,-6-4-1-16,6-5 2 16,0 0 2-16,6-5 2 15,-1 0-3-15,7-15-1 16,-12 5-1-16,0-4 1 16,0-1-4-16,0 5 0 15,-6 0-4-15,1 10 1 16,-1 0 2-16,-5 15 3 15,0 0-2-15,-5 24 0 16,-1-10-1-16,-5 30 0 16,0-5 4-16,-5 25 3 0,5-11-2 15,-17 6 0-15,11-11-14 16,1-4-8-16,-1-5-48 16,1-5-18-16,5-10-58 15,5-5-67 1,1-4 73-16</inkml:trace>
</inkml:ink>
</file>

<file path=ppt/ink/ink9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44 176 0,'6'-15'66'0,"-6"15"-36"0,5-10 7 0,-5 10 30 0,0 0-15 16,0 0-8-1,0 5-19-15,0 0-8 0,0 15-10 16,0 0 4-16,6 5 4 0,-1-1-5 16,17 6-1-16,-5-5-1 15,5 0 0-15,0-6 13 16,6-14 6-16,-5 0 6 15,4-20 3-15,-5 1-12 16,-5-22-1-16,-1 7-10 16,-5 0-3-16,-5 4-5 15,-1 0-4-15,1 5-51 16,-1 5-24-16,1 5-59 16,-1 6-24-16,1-1 17 15</inkml:trace>
</inkml:ink>
</file>

<file path=ppt/ink/ink9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0 101 196 0,'6'0'74'0,"-6"0"-40"0,5 5-13 0,-5-5 22 15,0 10-4-15,0-5 0 16,6 4-11-16,-1 1-3 0,6 0-14 16,0-5 0-16,0 0 0 0,0 0-6 15,0 0-3-15,0-1 5 16,0-13 5-16,0 4-2 16,0-10 0-16,-5 0-4 15,-1-4-1-15,-5-1-1 16,-5-3 0-16,-1 3 0 15,1 0 2-15,-1 1-3 16,-5 14-2-16,0 0 2 16,-5 15 0-16,5 0 5 15,0 19 3-15,0-4 7 16,5 3 6-16,1 1-7 16,5 6-2-16,0-6-6 15,5 0-1-15,1-4-3 16,5 3 0-16,0-8-6 0,0-5 1 15,0-6-11-15,0-4-5 16,0 0-45-16,5 0-20 16,-5 0-35-16,17-5-16 15,-6 0 10 1</inkml:trace>
</inkml:ink>
</file>

<file path=ppt/ink/ink9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0 212 0,'11'0'82'0,"-11"0"-44"0,5 29-9 0,-5-24 30 0,0 21-1 16,0-7 0-16,0 15-8 15,0-3-2-15,0 8-26 16,0-5-8-16,0 7-3 0,0-12-7 15,6-5 0-15,-1 2 0 16,1-16 0-16,-1 0-2 16,1-25-2-16,5 0-8 15,-1-10-5-15,-5 5 7 16,6-9 5-16,-5-2-4 16,5 12 2-16,-5-1-1 15,5 5-1-15,-6 1 10 16,6 19 6-16,0-1 1 0,0 16 1 15,0-5-5-15,-1 15-3 16,1 0-27-16,0-1-12 16,0-5-45-16,0-3-19 15,0-6-59 1</inkml:trace>
</inkml:ink>
</file>

<file path=ppt/ink/ink9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2.4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8 131 184 0,'11'10'68'0,"-11"-10"-36"0,22-5-18 0,-22 5 20 16,11 5-6-16,0-1 0 15,6-4 5-15,-1 0 1 16,6 0-18-16,-5 0 6 0,-1 0 5 16,1 0-11-16,-1 0-3 15,1 0-4-15,-6-9 1 16,0 4-3-16,0-10-2 16,-6 0-2-16,1-4 0 15,-1 4 0-15,-5 0 1 16,0 1-2-16,-11-1 1 15,0 0-4-15,-5 10 0 16,-1 0 1-16,-10 10 0 0,5 0 0 16,-6 10 2-16,6 0 5 15,0 19 6-15,0-5 4 16,11 15 4-16,0-9 0 16,16 9 2-16,1-10-9 15,16 0-1-15,-5-4-5 16,10-6 0-16,-5-4-5 15,0-10 0-15,0 0-19 16,0-6-9-16,0 1-40 16,0-5-18-16,-5 0-41 15,-1-5-17-15,1 1 23 16</inkml:trace>
  <inkml:trace contextRef="#ctx0" brushRef="#br0" timeOffset="388">549 23 332 0,'6'-5'126'0,"-6"5"-68"0,5 0-28 16,-5 0 39-16,0 5-28 15,0 0-8-15,6 19-20 16,-1-4-9-16,6 14-2 16,0-4-46-16,0 9-18 0,0-5-75 15,0 0-30-15,0-4 42 16</inkml:trace>
  <inkml:trace contextRef="#ctx0" brushRef="#br0" timeOffset="1144">1051 111 268 0,'5'-10'101'0,"-5"10"-54"0,0-44-24 16,0 39 29-16,0 0-3 15,0 1 3-15,-5-1-7 16,-1 0-3-16,-5 0-23 16,6 0 0-16,-6 0-1 0,0 0-8 15,0 5-3-15,0 0-2 16,0 5 1-16,0 0-5 16,5 5-3-16,0-5-2 15,12 9 0-15,-6 1 9 0,11 5 4 16,-5-1-2-16,5 6-2 15,-6-6-2-15,6-4 0 16,0 0-2-16,0-10 2 16,-5 0 7-16,-1-10 3 15,1 0-2-15,-1-10 1 16,1 5-5-16,-1-4 1 16,-5-1 1-16,0 0 2 15,0 0 3-15,0 6 4 16,0-1-8-16,0 5-3 15,0 0-4-15,0 5-3 16,0 0 1-16,6 29 1 16,-6-4 1-16,5 19 3 15,1-5-3-15,5 15-2 0,0-10 2 16,-6 10 0-16,1-10 1 16,-6 10 0-16,0-10 0 15,-11 0 0-15,0-4-2 16,-22-1-2-16,5-5 1 15,-44 0 1-15,12-4-8 16,-23-1-3-16,17-4-15 16,0-1-5-16,11-4-34 15,5-1-14-15,6-4-43 16,5 5-19-16,6-6-34 16</inkml:trace>
  <inkml:trace contextRef="#ctx0" brushRef="#br0" timeOffset="1816">1293 28 264 0,'7'0'101'0,"-7"0"-54"0,5 19-39 0,-5-14 24 16,0 10 0-16,0-5 5 15,6 9-3-15,-1-4 2 16,1 10-20-16,-1-6 4 0,1 6 1 16,-6-6-3-16,5-4 0 15,1 0-10-15,-1-5-5 16,1-1-2-16,-1-14-1 16,1 1-3-16,5-16 0 15,0 0 2-15,5-4 0 16,-4 4-2-16,4-4 2 15,-5 4 5-15,6 1 5 16,-1 4 6-16,12 10 3 16,-6 0 4-16,11 20 1 15,-6-1-1-15,1 21-2 16,-6-6-8-16,0 10-5 0,-5-9-15 16,-1 9-5-16,1-5-47 15,-6 1-20-15,0-6-116 16,-11-19-61-1,0 0 123-15</inkml:trace>
  <inkml:trace contextRef="#ctx0" brushRef="#br0" timeOffset="15779">69 1836 196 0,'16'5'74'0,"-16"-5"-40"0,17 0-24 0,-17 0 17 16,5 0-4-16,1 0 0 15,5 0-3-15,0 0-3 16,0 0-9-16,0 0-1 0,0-5 3 0,-6 5-2 16,6-10 3-1,-5 5-6-15,5-10-1 0,-6 1 0 16,1-11 0-16,-1 6-2 15,-5-1 1-15,0 0 7 16,-5 1 3-16,-1 4 0 16,-5 5 2-16,0 1-8 15,-5 9-2-15,-1 0-3 16,-10 14-2-16,5 1 5 16,-6 19 4-16,6-4 6 15,0 4 5-15,5-5-6 16,6 6-3-16,6-6-4 15,10 0-2-15,1-4-3 16,10 4-2-16,1-4 1 0,5-1 1 16,0-4-8-16,0-5-3 15,0-1-33-15,0-4-12 16,-5 0-44-16,-1-5-17 16,1 5-3-1</inkml:trace>
  <inkml:trace contextRef="#ctx0" brushRef="#br0" timeOffset="16258">461 1934 152 0,'16'39'57'0,"-16"-39"-30"0,17 29-21 16,-17-24 15-16,5 5-7 16,1 0 2-16,0 0 4 15,-1 0 4-15,1-6-12 16,-6 1 24-16,0-5 12 0,0 0-24 15,-6-9-12-15,1-1-9 16,-1-15-1-16,0 6-3 16,1-16 0-16,-1 6 3 0,1-15 3 15,-1 10 7-15,6-11 2 16,0 11 4 0,0 0 1-16,0 4-8 0,11 1-4 15,-5 5-2-15,11-1 1 16,-1 5-3-16,6 6-2 15,0-1 2-15,6 10 0 16,-6 0-21-16,5 5-8 16,-5 0-42-16,0 0-17 15,0 0-41 1,1 0-20-16,-7 0 77 16</inkml:trace>
  <inkml:trace contextRef="#ctx0" brushRef="#br0" timeOffset="16529">1062 1018 272 0,'0'0'101'0,"-6"9"-54"0,6 26-35 16,0-30 24-16,0 24-2 15,0-5 5-15,0 25-2 16,0-4-1-16,0 33-19 15,0-9-4-15,6 29-1 0,-1-15-5 16,1 15-2-16,-1-15-2 16,1 5-3-16,-1-14-35 15,1-10-16-15,-1-11-36 16,1-8-13-16,-1-11-24 16,1-5-21-16,-1-9 68 15</inkml:trace>
  <inkml:trace contextRef="#ctx0" brushRef="#br0" timeOffset="16758">996 1944 364 0,'0'5'137'0,"0"-5"-74"0,16-10-60 0,-16 10 26 15,6 0 0-15,-1 0 7 0,12-5-13 16,-6 0-3-16,22 0-12 15,-6 0 4-15,23 0 1 0,-11 5-4 16,10-5-3-16,-10 0-39 16,0-4-17-16,-6-1-92 15,-11-10-40-15,0 6 39 16</inkml:trace>
</inkml:ink>
</file>

<file path=ppt/ink/ink9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0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30 272 0,'17'-10'101'0,"-17"10"-54"0,5-14-31 0,-5 14 27 16,-5-5-3-16,-1 5 3 16,-5 0-9-16,6 0-1 15,-17 9-18-15,10-4 11 0,-10 20 4 16,-1-5 0-16,1 15 0 0,6-6-11 16,16 16-1-16,0-6-11 15,16 7-2-15,-5-12-1 16,6-5 0-16,0 2-2 15,-1-17 1-15,-4 1-31 16,-1-15-13-16,6 0-54 16,-1-5-22-16,-5 0-51 15,6-5-33 1,-1 1 97-16</inkml:trace>
</inkml:ink>
</file>

<file path=ppt/ink/ink9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0 122 280 0,'5'-5'107'0,"-5"5"-58"0,17 0-35 0,-17 0 26 15,11 0-11-15,-6 0 0 16,17 0-7-16,-4 0-2 16,4 5-11-16,-6-5-1 0,12 0-1 15,-11 0 3-15,5 0 1 16,-6 0-1-16,1-10-1 15,0 0-5-15,-6-9-1 16,-5 4-3-16,-12-4-1 16,1-1-4-16,-13 5 1 15,2 1-3-15,-12 14 0 16,1 0 10-16,-7 19 7 16,18 1 0-16,-1 9 0 15,0-4-2-15,11 9 0 16,1-4-4-16,21 5-1 0,-4-11 1 15,10 1 0-15,-5-6-11 16,22-4-3-16,-12 0-41 16,6-10-19-16,-4-1-57 15,-2-4-22-15,-5 0 30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9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8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0 252 0,'-5'-5'96'0,"5"5"-52"0,-6 20-32 15,6-15 24-15,-5 19-17 16,-1-3-5-16,-5 18-18 16,5-5-7-16,-10 16-83 15,-1-6-38-15,-10 6 32 16,10-11 19-16</inkml:trace>
</inkml:ink>
</file>

<file path=ppt/ink/ink9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9 225 184 0,'-6'4'71'0,"1"1"-38"0,10 0-34 16,1 0 12-16,5 0 8 15,5 0 5-15,6 5-1 16,6-5 0-16,0 0-12 15,-6 4 4-15,0-9 3 0,-6-9-2 16,6-1 1-16,-5-5-7 16,5-5-4-16,-6-4-3 15,1-5 0-15,-1-6 0 16,-5 6 1-16,-5-1 2 0,-6 6 3 16,0 4-4-16,-6 6-3 15,-5-1-4-15,0 10 1 16,0 0 1-16,-5 10 0 15,-6 10-3-15,-6 9 2 16,1 11-1-16,-1-1-2 16,1 5 11-16,10 5 5 15,6 5 1-15,5 0 2 16,6-5-4-16,12-5 1 16,4 1-9-16,1-16-2 15,5-9-1-15,-6-10 0 16,1-5-11-16,-1-5-5 15,6 0-45-15,0-5-18 0,0 0-38 16,6-4-33 0,-6-6 66-16</inkml:trace>
</inkml:ink>
</file>

<file path=ppt/ink/ink9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3.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58 212 0,'22'-14'79'0,"-6"9"-42"0,-4-10-10 0,-12 10 27 15,0 0-13-15,-6 0-1 16,0 1-17-16,-5-1-6 16,-5 10-10-16,-6 9-5 0,-1 11 1 15,-4-1 0-15,-1 12 1 16,6 3-2-16,6 0 1 16,5 0-4-16,11 0 0 15,11-4 1-15,11-5 2 16,11-1 1-16,11-9 1 15,11-5-35-15,1-1-17 16,-1-4-63 0,0-10-62-16,-16-5 58 0</inkml:trace>
</inkml:ink>
</file>

<file path=ppt/ink/ink9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329 0 192 0,'-5'-5'71'0,"-1"10"-38"0,1 15-28 15,-1-5 17-15,1 9 5 16,-1 25 6-16,1 25-11 0,-6 5-5 16,-1 9-10-16,1 10-3 0,6 1 2 15,-1-11-3-15,6 5-2 16,6-4-7-16,-1-11-1 15,1-13-43-15,-1-26-19 16,1-5-25 0,-6-4-20-16,6-11 53 15</inkml:trace>
  <inkml:trace contextRef="#ctx0" brushRef="#br0" timeOffset="180">4 835 252 0,'-6'-5'96'0,"6"5"-52"0,0-5-25 0,6 5 26 16,-1-9-10-16,17-1-1 0,6 0-19 16,11 0-9-16,-1 5-4 15,6 0 0-15,0 5 3 0,-5 0-42 16,0 0-17-16,-6 5-33 16,-6 0-11-16,1 0-4 15</inkml:trace>
</inkml:ink>
</file>

<file path=ppt/ink/ink9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28.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3099 289 28 0,'6'-5'13'0,"-6"5"-6"0,0 0-11 16,0 0 4-16,0 0 13 15,0 0 6-15,0 0 6 16,0 0 2-16,0 0-6 15,-11 0-2-15,0 0-7 16,0-5 0-16,-6 0-3 16,1-5 0-16,-6 5 1 15,-12 0 4-15,-4 1-8 0,-6-1-3 16,-11 0-2-16,0 0-1 16,-1 0 0-16,7 0 2 0,-1 5 1 15,1-5-4-15,-1 5 1 16,0 5 4-16,6-5 2 15,-5 5 2-15,-12 0 0 16,-5 0 0-16,-11 0 0 16,5-5-2-16,0 5-1 15,6-1-3-15,6 1-2 16,-1 0 1-16,6-5-1 16,5 5 0-16,6 0 0 15,6-5 2-15,-1 0 3 0,-5 5 0 16,0 0 2-16,-6 0-2 15,-5-5 2-15,0 0 0 16,-6 5 1-16,6 0-2 16,6-1-1-16,-1 1-3 15,0 0 1-15,1 0-4 16,5 0 0-16,0 5 1 16,5 0 0-16,0 4 0 15,-5 6 0-15,-5 0 0 16,-6-1 0-16,-1 1 0 15,1-1 0-15,-5-4 2 16,5 0 3-16,5-1 0 16,6 6 2-16,0 5-4 15,0 4 0-15,0 5-1 16,-6 5-2-16,6 1 1 0,5-1-1 16,6 0-3-16,6 5 2 15,5 0 1-15,0-9 0 16,5-6 0-16,0 0 0 15,1-4-3-15,5-1 2 16,5-4 1-16,6 4 0 16,0-4 0-16,0 5 0 15,0-1 0-15,6 1 0 16,-1-6 2-16,1 6 3 16,-1-6 0-16,6 6 0 15,6-6-1-15,0 6 2 16,5 4 1-16,5 1 1 0,6-1-4 15,6 0-1-15,5 1 3 16,11-1 3-16,6 1 0 16,-1-6 2-16,6 1-4 15,1-6 1-15,-7 1-3 16,6-6 0-16,12 1-1 16,-1 0 2-16,11 4-5 15,6 1-1-15,10-5 2 16,7-5 1-16,-7-1-4 15,1 1 1-15,-6 0 0 16,6 5 2-16,0-6 5 16,5 1 4-16,-5-5-4 15,-12 5 1-15,-4-5-3 0,-1 0 0 16,6 0-6-16,-6-5 1 16,11 5 0-16,6 4 2 15,-1-4-1-15,-21 0-1 16,0 0 1-16,10-5-1 15,-4 5 6-15,4-5 6 16,12 5-4-16,5 0-2 16,-5 0-3-16,0-5 0 15,5 0 0-15,0 0 3 16,17 0-5-16,16 0-1 16,-21 0 0-16,10-5 0 15,-5 0 6-15,11 0 4 16,16 5-3-16,-11 0 1 0,1-5-5 15,-1 0 0-15,17 0-1 16,5 0 1-16,-16 5-4 16,0-5 0-16,-6 5 1 15,6 0 0-15,11 0-3 16,-17 5 2-16,0-5 1 16,-5 0 2-16,11 5-1 15,11 0 2-15,-17 0-2 16,-5-5 2-16,-39 0-2 15,44 0 2-15,-10 5-4 16,-1 0-2-16,-11 0 2 16,-16-5 0-16,5 0 1 15,6 5 2-15,0 0-1 16,5 4-1-16,6-9 1 0,-17 0-1 16,0 0 0-16,6 0 2 15,-6 0-3-15,6 0 0 16,5 5 5-16,1-5 5 15,-18-5-1-15,7 0 1 16,-1 5-3-16,0-4-1 16,11 4-3-16,12 0 1 15,-12 0-4-15,0 0 0 16,0 0 1-16,-5 0 0 16,11 4 0-16,5-4 2 15,-10 0-3-15,4 0 0 16,-4 0 1-16,-1 0 2 0,11 0-1 15,6 0 2-15,-22 0-2 16,-1 0-1-16,1 0 1 16,-6 0 1-16,6 5-1 15,-6 5-1-15,1-5 1 16,-12 0-1-16,-5-5 2 16,-1 0 1-16,-4 5-4 15,-7 0 1-15,6 0 0 16,6 0 2-16,5-1-1 15,-5-4-1-15,-17 0-2 16,0 0 1-16,1 0 1 16,4 5 2-16,-10 0-1 15,0 0-1-15,-1 0 1 16,6 0-1-16,6-5 2 16,-6 0 3-16,-11 0-2 0,6-5-2 15,0 0 4-15,-1 0 4 16,1 0-7-16,-11 0-1 15,10 1 3-15,6-1 2 16,6 0-2-16,0 0-3 16,-17 0 0-16,-5 0 1 15,-6 0-1-15,-6-5 2 16,1 5 0-16,0 1 1 16,-1-1-2-16,-5 0 1 15,0 0-2-15,6-5-1 16,0 0 1-16,5 5-1 15,0 0 0-15,0 1 0 0,-5-6 0 16,-1 0 2-16,-10 0-1 16,-1-5-1-16,-10-4 1 15,-1-6 1-15,1 1 1 16,0-6 1-16,5 1-5 16,0-5 1-16,0-5 0 15,0-10 2-15,0 4-1 16,0 6 2-16,-5 5-2 15,-6 0 2-15,-6-6-2 16,1 1-1-16,-1 5 1 16,-5 0 1-16,0-1-1 15,11 6-1-15,-5 5 1 16,-12 4 1-16,-5 0-3 16,0-9 0-16,-5 0 1 0,-6-6 0 15,0-9 0-15,-6 5 0 16,6 0 0-16,0-5 0 15,-5-10-3-15,-12 5 2 16,-5 10 1-16,0-1 0 16,-6 6 0-16,1 0 0 15,5 4 0-15,-11 6 0 16,-11-1-3-16,-12 1 0 16,-4-1 4-16,-1 1 1 15,0-1-3-15,-10 6-1 16,-1 4 3-16,6 0 1 15,-11 1-3-15,-12-1 1 16,-10 0-2-16,11-4 0 16,0-1 2-16,-11 0 0 0,16 11-3 15,-22-1 2-15,-11 0-1 16,6-5 0-16,-11-4 4 16,5 4 1-16,17 10-4 15,-17 0-1-15,-16-5 1 16,16 1 0-16,-5-1 1 15,5 5 2-15,11 5-1 16,-22 0 2-16,0-5-4 16,6 0 0-16,-11 0 1 15,16 0 0-15,-22 5-3 16,-11-9 2-16,12-1 1 16,-12 5 0-16,11 0 2 15,-17 0 1-15,7-5-1 16,-1 0-2-16,11 6-2 0,-11 4-1 15,-11-5 2-15,6 0 2 16,-1 0 0-16,1 10-1 16,-6-5 1-16,6-5 1 15,-1 0-3-15,12 5-2 16,0 10 4-16,-12-10 1 16,18 0-3-16,-1 0-1 15,5 5 1-15,12 4 2 16,-17 6 0-16,6-5-1 15,5-5 1-15,6 5-1 16,5-1-3-16,6 6 2 0,-11-10 1 16,-6 0 2-16,11-5-3 15,-5 10-2-15,16 0 2 16,-5 4 2-16,-12-4 0 16,1-5 2-16,5-5-2 15,1 10-1-15,10 0-2 16,-11 4 1-16,-11-4 1 15,6-5 0-15,0 0 0 16,-1 0 2-16,18 9-3 16,-12-4 0-16,0-5 1 15,0 5 2-15,0-5-1 16,6 0 2-16,11-5-2 16,0 5-1-16,-6 0-2 15,-5-5 1-15,10 4-1 0,1 1 0 16,5 0 2-16,12 0 0 15,10 0 0-15,0 0 0 16,-10 0 0-16,-1-5 2 16,0 5-3-16,-5 5 0 15,-6-1 1-15,12 6 2 16,4 0-3-16,-10-1 0 16,-6-4 1-16,-5-5 0 15,0-5 2-15,-11 5 1 16,16 0-4-16,-11-5 1 15,-5 0 0-15,0-5 2 16,22 0-12-16,16 0-6 16,11 0-51-16,6 10-23 0,0 10-73 15</inkml:trace>
</inkml:ink>
</file>

<file path=ppt/ink/ink9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3.2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2731 26 96 0,'0'0'35'0,"0"0"-18"0,0 5-18 0,0-5 7 0,0 0 7 15,0 0 6-15,0 5 3 16,0 0 2-16,0-5 0 15,0 0 2-15,0 5-5 16,0-5-3-16,0 0-10 16,0 0 6-16,0 0 5 0,0 0-1 15,0 0 1-15,-11 0 3 16,0 0 1-16,0-5-6 16,-6 5 0-16,-5-5-6 15,-5 5-1-15,-1-5-4 16,-5 0 1-16,-11 0-4 15,0 0 0-15,0 1 1 16,-6-1 0-16,-11 5 0 16,1 0 0-16,-1 0 0 0,0 0 0 15,-16 0 2-15,-5 0 1 16,-12 0-3-16,6 0-1 16,-6 5 1-16,0 4 2 15,17 1-3-15,-6 5-2 16,-16 0 0-16,0-1 1 15,0-4-1-15,-6 5-1 16,6-1 1-16,5 6-1 16,11-5 0-16,1-1 2 15,-1 1-1-15,0 0 2 16,6 0-7-16,0-1 1 16,11 6 1-16,11-1 3 0,5 6-2 15,6-1-2-15,6 6-1 16,4-1 0-16,7 1 3 15,5-1 2-15,5 10-2 16,6 0 0-16,0 6 1 16,11-6 0-16,0 5 0 15,6-5 0-15,-1 0 0 16,6 0 0-16,0 1 0 16,11-6 2-16,6-5-3 15,5 1 0-15,0-6 1 16,6 1 2-16,5-1-3 15,5-4 0-15,-5-1 3 16,1 1 3-16,-1 0 0 16,11-1 2-16,5 1-4 15,7-1 0-15,15 1-1 0,12 0 1 16,0-1 2-16,-6-9 2 16,6 0-1-16,10 0-1 15,1-1-1-15,5 1 0 16,6 0-2-16,-6-5-2 15,-11 0 1-15,6-5 1 16,0 0-1-16,5 5-1 16,6 0 3-16,5 0 0 15,-11-5-1-15,-5 0-2 16,-22 0 5-16,27 4 1 16,0 1-7-16,12 5-1 0,4 5 0 15,-10-15 3-15,0 0 2 16,0 0 1-16,-1 10-2 15,12-1 1-15,5 1-2 16,-16-10 2-16,17 0-2 16,-7-5-1-16,-4 0 3 15,-1 5 2-15,6 0 2 16,-1 0 1-16,-21-5-4 16,-11 1-1-16,5-1-1 15,0 0-2-15,12 5 1 16,-1 0 1-16,11-5-1 15,-16-5-1-15,-12 0 5 16,7-4 4-16,4-1-3 16,-4 5-1-16,4 0 2 15,7 1 2-15,-7-6-4 0,-15 0-3 16,-7 0-1-16,1 1 1 16,5-1-3-16,0 0 0 15,12 1 1-15,10-1 2 16,-6 0 1-16,-10 1 3 15,-17-1-5-15,1 0-1 16,-12 0 2-16,-6 6 1 16,-5-1 1-16,-10 0 0 15,-12-5 0-15,-6-4 2 16,1 4-3-16,-6 0 0 16,5-4 3-16,-5-1 1 0,-5-4-1 15,-1-1-1-15,1-4-3 16,-6-1-2-16,-5 1 5 15,-1 4 1-15,-5-4-2 16,6 5-3-16,-1-6 0 16,-10 6 1-16,-6-1 1 15,-6-4 1-15,6 9-5 16,-11-9-1-16,-6-1 1 16,-5 1 0-16,-5 4-2 15,-1 1 2-15,-5 4 1 16,5 6 0-16,1-1 0 15,-12 5 0-15,-10 0-3 16,-18 1 0-16,-10-1 2 16,-11 5 2-16,-6 0 0 15,12 0-1-15,-7 5 1 0,-10-5-1 16,-6 0 0-16,12 0 2 16,4 0-3-16,-4 1 0 15,4 4 1-15,7 0 2 16,-17 0-3-16,-12 0-2 15,1 0 2-15,-6 0 2 16,11 0-2-16,-5 0 0 16,-6-5 3-16,-10 5 3 15,10-5-7-15,-5 5 0 16,10-5 0-16,-10 0 1 16,-22 0 3-16,5 0 1 0,-6 5-1 15,1-5 1-15,-28 0-4 16,0 5-2-16,0 0 2 15,17 0 2-15,-28-5 0 16,11 5-1-16,0 0 1 16,22 0-1-16,-5 0 0 15,0-4 0-15,21-1-27 16,18-5-9-16,21-5-39 16,22 0-15-16</inkml:trace>
</inkml:ink>
</file>

<file path=ppt/ink/ink92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4T15:17:45.6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173 284 0,'-132'-220'16,"93"156"-1,50 64 1,17 0 0</inkml:trace>
</inkml:ink>
</file>

<file path=ppt/ink/ink9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4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29 180 0,'-12'-20'68'0,"12"20"-36"0,-5-9-9 0,5 9 26 16,-6 4-27-16,6 1-11 16,0 10 5-16,0 0 5 0,0 19-10 15,0-5 10-15,0 11 2 0,0-11 4 16,0 10 3-16,0-9-5 16,0-1-1-16,0-4-13 15,0-6-4-15,0-4-1 16,0-10 3-16,0-5-4 15,0-15-1-15,0 0-4 16,0-19-3-16,0 5-1 16,6-6 0-16,-1 6 0 15,1 0 3-15,0 4 2 16,5 5 4-16,0 6 7 16,5 9 2-16,-5 0 4 15,6 15 3-15,-1 0-7 16,-5 9-1-16,0 1-7 0,0 4-4 15,-5 1-19-15,-1 4-9 16,1-4-55-16,-1 4-22 16,-5-4-51-1,6-6-27-15,-1-4 88 16</inkml:trace>
</inkml:ink>
</file>

<file path=ppt/ink/ink9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7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145 116 220 0,'22'-30'82'0,"-22"30"-44"0,0-34-5 0,0 29 33 0,0-5-12 16,0 1-4-16,-11-1-11 16,5 0-2-16,-11 5-21 15,6 0-5-15,-16 15-3 0,5-5-4 16,-6 14-1-16,6-4-3 15,6 19-1-15,5-4 1 16,16 4 2-16,1-4-3 16,16-11 0-16,-6 1 12 15,6-20 7-15,-5 0-5 16,-1-10-2-16,6 0-4 16,-11-9-2-16,1-1-10 15,-1-5-4-15,-6 6-59 16,1-11-27-16,-1 6-60 15,6-5-45-15,-5 4 85 16</inkml:trace>
</inkml:ink>
</file>

<file path=ppt/ink/ink9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2.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14 288 0,'-11'-14'107'0,"11"14"-58"0,17 0-40 0,-17 0 25 16,5 9-2-16,-5 1 4 15,0 34-3-15,0-9 0 0,6 28-18 16,-1-9 4-16,1 40 4 0,-1-15-8 16,6 28-1-16,0-18-6 15,1 18-3-15,0-23-16 16,4 4-7-16,-5-9-27 15,0-10-11-15,0-10-28 16,-5-10-12-16,-1-10-17 16,1-10-31-1,-6-4 54-15</inkml:trace>
  <inkml:trace contextRef="#ctx0" brushRef="#br0" timeOffset="214">7 996 376 0,'-6'5'143'0,"6"-5"-78"0,6-10-56 0,-6 10 30 15,5-5 0-15,1 1 3 16,27-1-14-16,-6 0-6 16,17 5-13-16,-11 0-4 0,17 0 1 15,-10 0-3-15,-2 0-2 16,-5 0-62-16,0 0-29 15,-5 0-102 1,-12-5-51-16,1 0 123 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9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49 160 0,'0'-10'60'0,"0"10"-32"0,6-29 5 0,-6 19 25 15,0 10 0-15,0 0 3 16,-6 0-3-16,6 0 0 16,-11 0-31-16,0 0 0 0,-11 19-2 15,6-4-5-15,-6 5 1 16,5-1-6-16,-5 6 1 15,6-5-9-15,-1 5-2 16,6-6-8-16,6 11 0 16,-1-6-1-16,12 11-1 15,-1-6 4-15,17-4 2 16,-5-5-2-16,5 0 0 16,0-1 1-16,-6-4 2 15,1 0 16-15,-12-1 9 0,1 1-3 16,-17 5-2-1,0-6-12-15,-11 1-4 0,5 0-15 16,-10 4-4-16,-1-3-38 16,-5 4-14-16,5-6-35 15,6 1-13-15,0 0-18 16,11 0-37 0,0-1 62-16</inkml:trace>
</inkml:ink>
</file>

<file path=ppt/ink/ink9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14 124 108 0,'11'0'41'0,"-11"0"-22"0,22 9 4 16,-22-4 18-16,6 0 7 15,-6 0 6-15,11 0-15 16,-6 0-3-16,1 0-21 16,-1 0-5-16,6 0 1 0,0-5-9 0,6 0-3 15,-6 0 2-15,6-5 3 16,-1 0-1-16,1-5 0 16,-1 0-1-16,-5-9 1 15,-5 4 0-15,-6-10 1 16,0 1-2-16,-11-1-2 15,5 6 3-15,-16 9 0 16,6 0-4-16,-12 25 1 16,6-5 13-16,-6 19 8 15,6-4-1-15,0 14 0 16,6-5-9-16,5 5-2 16,0-4-3-16,16-1-1 15,-5-5-3-15,22-4-2 16,-5-6-17-16,16-4-9 15,0 0-44-15,11-5-19 0,-5-1-31 16,5 1-20 0,-6 0 67-16</inkml:trace>
</inkml:ink>
</file>

<file path=ppt/ink/ink9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20 252 0,'0'-15'96'0,"0"15"-52"0,-11-5-21 0,11 5 31 15,-6 5-21-15,1 0-9 16,-6 10 1-16,5-1 1 15,-5 17-14-15,0-7 4 0,5 6 2 16,1-6-6-16,10 7-2 16,1-7-3-16,11 1-2 15,-6-1-3-15,11-3-2 16,0-7 3-16,11-4 2 16,-6 0-29-16,1-10-13 15,-6 0-32-15,0-5-12 16,0 0-25-1,-5 0-51-15,-1 0 45 0</inkml:trace>
</inkml:ink>
</file>

<file path=ppt/ink/ink9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9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0 308 0,'5'0'115'0,"-5"0"-62"0,6 10-60 0,-6-6 21 15,-6 12-11-15,6-1 0 16,-5 10-43-16,5-4-18 16,-6 3-61-16,6-3-27 15,0-5 72-15,0-2 37 16</inkml:trace>
</inkml:ink>
</file>

<file path=ppt/ink/ink9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83 212 0,'-17'-65'82'0,"17"65"-44"0,0-20-42 0,0 20 13 16,0 0-27-16,0 0-8 0,0 5-40 16,0 0-17-16,0 5 21 15,0 1 13-15</inkml:trace>
</inkml:ink>
</file>

<file path=ppt/ink/ink9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6.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83 184 0,'11'5'71'0,"-11"-5"-38"0,27 20-23 0,-27-16 20 16,11 6-3-16,0-5 2 15,0 5-12-15,0-5-3 16,0 5-8-16,0-5 0 0,6-1 4 16,-6 1-6-16,6-5 0 15,-6 0 0-15,5-9 2 16,-5-1-3-16,0-10 0 16,0 5-1-16,-5-4 1 15,-1 4-2-15,-5-4 2 16,0 4 0-16,-11-5 1 15,0 6-5-15,-5 9 1 16,5 0 15-16,-17 10 7 16,6 0 9-16,0 14 4 15,5-4 0-15,1 14 4 0,5-4-13 16,0 4-4-16,5-4-12 16,6 9-4-16,0-5-4 15,17 1-2-15,-6-6-32 16,11 1-14-16,-6-6-45 15,6-4-20-15,1-5-38 16</inkml:trace>
</inkml:ink>
</file>

<file path=ppt/ink/ink9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5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56 854 148 0,'16'34'57'0,"-16"-34"-30"0,17 39-21 0,-17-29 17 16,5 5-5-16,1-5-1 16,-1-1 24-16,1 1 10 15,-6-10-26-15,0 0 2 0,6-24-2 16,-6 4-5-16,0-24-1 16,0 5-11-16,0-30-3 15,0 10-3-15,-12-29-2 16,7 15-2-16,-1-7 1 15,1 12 21-15,-1 4 8 16,6 5 4-16,0 5 3 16,0 10-8-16,6 0-4 15,-1 10-11-15,12 4-5 0,0 6 0 16,10 4 0-16,-4 6-3 16,16 4-3-16,-6 0 0 15,5 5-1-15,-5 0 0 16,1 10 2-16,-1-5-19 15,-6 10-8-15,-5 0-31 16,0 4-15-16,0-4-31 16,-4 5-13-16,-7 0-7 15</inkml:trace>
  <inkml:trace contextRef="#ctx0" brushRef="#br0" timeOffset="295">17 609 316 0,'-16'14'121'0,"16"-14"-66"0,0 15-25 0,0-10 37 16,5 0-14-16,1 0-1 15,10 0-15-15,1 0-3 16,16 0-19-16,-6-5-7 0,12 4-3 16,-5-4-10-16,5 5-4 0,-6-5-42 15,0 0-16-15,-6 0-45 16,1 0-20-16,-6 0-17 16</inkml:trace>
  <inkml:trace contextRef="#ctx0" brushRef="#br0" timeOffset="528">642 721 184 0,'0'49'68'0,"0"-49"-36"0,0 25-37 0,0-20 10 15,0 10-30-15,0-6-10 16,0 6-35-16,0-5-16 16</inkml:trace>
  <inkml:trace contextRef="#ctx0" brushRef="#br0" timeOffset="652">653 304 212 0,'-5'-64'82'0,"5"64"-44"0,0-10-51 0,0 10 12 0,0 0-74 15,0 0-27-15,0 20 36 16,0-5 19-16</inkml:trace>
</inkml:ink>
</file>

<file path=ppt/ink/ink9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122 108 196 0,'23'-62'74'0,"-23"62"-40"0,0 0 13 0,0 0 37 16,-6 10-29-16,1-4-13 15,-2 19-17-15,2 1-4 16,-6 41-12-16,0-10-5 0,0 30-1 16,0-16-2-16,0 28 2 15,0-12-2-15,0 16 2 16,0-16-42-16,5-4-18 16,1-12-46-16,5-14-18 15,0-6 11 1</inkml:trace>
  <inkml:trace contextRef="#ctx0" brushRef="#br0" timeOffset="302">12 262 260 0,'-17'-67'96'0,"17"67"-52"0,6-41-23 15,-6 36 28-15,11-6-22 16,-6-3-7-16,12 3-10 15,-1 1-5-15,12 10-2 16,-6 0 2-16,5 10 1 0,-4 1 6 0,-1 14 3 16,0-9 0-16,-5 14 4 15,0-4 4-15,-6 10 3 16,0-5-7-16,-6 0-4 16,-5-6-4-16,-5 6-2 15,-1-5-14-15,-16-6-4 16,6-4-42-16,-18 4-19 15,7-4-35-15,-2 0-14 16,7-2-9 0</inkml:trace>
</inkml:ink>
</file>

<file path=ppt/ink/ink9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7.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133 676 220 0,'6'-10'85'0,"-6"10"-46"0,0-5-10 0,0 5 30 15,0 0 3-15,0 0 3 16,-6 0-14-16,1 0-7 16,-6 0-24-16,0 0 1 0,-6 0 2 15,6 0-6-15,-6 5-2 16,6 0-6-16,-5 10-1 0,5-1-1 16,0 11 1-16,5-6 4 15,1 11 3-15,-1-6-2 16,12 1 0-16,-6-6-7 15,11 1-2-15,0-5 0 16,5-15 0-16,1 0-2 16,5-25 1-16,-5 6 0 15,5-21 3-15,-6 6-3 16,1-30-2-16,-6 11 0 16,0-21 1-16,-6 15-1 15,1-9 2-15,-6 9-2 0,0-5-1 16,0 10 1-16,0 5 1 15,0 0-10-15,-6 10-2 16,1 5-30-16,-1 4-14 16,6 6-45-16,0 4-19 15,0 1-66 1</inkml:trace>
</inkml:ink>
</file>

<file path=ppt/ink/ink9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8.8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79 152 0,'11'-10'57'0,"-5"6"-30"0,10-1 1 0,-16 0 25 16,0 0 4-16,6 0 5 15,-1 0-3-15,1 0 0 16,-6 0-32-16,0 0 11 0,-6 0 6 0,6 1-11 16,-11-1-4-16,6 0-12 15,-12 0-1 1,1 5-8-16,5 0-6 16,-11 10 0-1,-6 4 3-15,12 1-4 16,-6 5-3-16,5-1-4 15,6 6 1-15,0-1 5 16,0 1 2-16,16-1-3 16,-10 1-1-16,10-6 1 15,1 1 0-15,10 0-6 16,7-6 4 0,-12 1 3-16,11-5 1 0,-6-5-1 15,1 0 1-15,-1-5 1 16,1 0-1-16,-1-5 2 15,1 0-2-15,-6-10-1 16,0 0-4-16,0-4 0 16,0-6 2-16,0 1 1 15,0-1-4-15,0 6 1 16,-5-1 4-16,-1 5 4 16,1 1-1-16,-1 4-2 15,-5 5-5-15,0 5 0 16,0 10 0-16,0 9-1 15,0 6 4-15,6 4 0 16,-1 1 1-16,6-1 0 16,0 0-3-16,6 1 2 0,-1-1-1 15,-5-4-2-15,0-6-44 16,6-9-88 0,-1-5 3-16,1-10-15 15</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9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255 15 184 0,'17'-10'68'0,"-12"10"-36"0,6-5 2 0,-11 5 29 16,0 0-1-16,0 0 2 15,0 0-9-15,-11 0-2 16,0 0-29-16,0 0-1 0,-5 0 1 15,-13 5-7-15,2 5-2 16,-1 0-8-16,6 0-3 16,0 4 0-16,5 1 2 0,1 0-5 15,4-1-3-15,6 1-4 16,6 5 1-16,6 5 1 16,6 0-1-16,4 4 1 15,12 1 0-15,0-6 3 16,-6-4 0-16,0 9 5 15,-6 0 9 1,-4 1 4-16,-12-6 3 16,-12-3 2-16,-10 3-12 15,-5-9-3-15,-1 0-27 16,0-5-12-16,1-1-43 16,-2 1-19-16,7 0-44 0,6 0-16 15,5 0 34 1</inkml:trace>
</inkml:ink>
</file>

<file path=ppt/ink/ink9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9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144 103 208 0,'5'-10'79'0,"-10"5"-42"0,5-5-6 15,0 10 32-15,0-5-4 16,0 0 0-16,-6-4-5 15,1-1-1-15,-1 0-29 16,1 5 6-16,-1 0 1 0,-10 5 3 16,-6 5-17-1,5 10-10-15,-5 4-5 16,0 6-2-16,11-1-5 16,5 6-1-16,6-1-2 0,17 1 2 15,5-1 2-15,-5-4 2 16,-1-11 1-16,6-9 3 15,-5-10 1-15,5-9 1 16,-6-6 0-16,1-9 2 16,-6-6-1-16,-6-4 2 15,1 5-4-15,-6 4 0 16,0 6-6-16,0 4 0 16,0 6-37-16,0 4-13 15,-6 5-35-15,6 5-12 16,0 5-15-16,0 5-4 15,0-1 14 1</inkml:trace>
</inkml:ink>
</file>

<file path=ppt/ink/ink9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0.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98 220 0,'6'-5'82'0,"-6"5"-44"0,0 0-11 0,0 0 27 16,0 0-8-16,0 0 0 15,0 0-11-15,0 10-2 16,0 5-18-16,0-1 0 0,0 6-1 15,11 4-3-15,-11-4 1 16,5 4 2-16,1 5 1 16,-1 0-4-16,1 1-1 15,-1-6-2-15,-5 6 0 16,0-16 0-16,0 1 2 0,0-10 8 16,0-15 3-16,0-10-10 15,0-4-7-15,0 0-2 16,0-6-2-16,6-9 0 15,-1-4 0-15,6-6 0 16,0 10 0-16,0 4-3 16,0 11 0-16,0-1-1 15,0 11 0-15,5-1-4 16,1 10 0-16,5 10 10 16,0 10 8-16,0 14 0 15,5 10 0-15,-10 0-2 16,4 1 2-16,1-1-5 0,-6 4-1 15,-4 1-13-15,-1-5-7 16,-6-5-49-16,1-9-20 16,-6-10-53-16,0-10-21 15,0-5 23 1</inkml:trace>
</inkml:ink>
</file>

<file path=ppt/ink/ink9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7.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1460 910 208 0,'6'-5'79'0,"-6"5"-42"0,16 10-23 0,-16-5 22 16,6 10 2-16,-1 0 4 15,1 14-1-15,-1-5-1 16,1 6-21-16,0-6 4 0,-1 1 1 16,1-1-6-16,-1 1-3 15,-5-6-2-15,0-14-1 16,0 0 2-16,0-15 2 15,0 6-9-15,0-21-2 16,0 5-8-16,0-9 0 16,0 5 3-16,0-6 2 15,0 6-3-15,0-6 1 16,0 6 0-16,6 4 0 16,-1 5 11-16,6 15 5 15,0 0 3-15,6 10 1 0,-1 0-11 16,12 10-5-16,-6-1-1 15,11 6 2-15,-6-6-4 16,7 6-3-16,-7-6-26 16,1 1-11-16,-6 0-33 15,0-6-12-15,-6 1-44 16,1-5-17-16,-1 0 29 16</inkml:trace>
  <inkml:trace contextRef="#ctx0" brushRef="#br0" timeOffset="1157">2672 157 312 0,'-4'-39'115'0,"4"39"-62"0,-6-15-20 0,6 15 38 15,0 0-17-15,0 0-6 16,0 0-22-16,0 0-8 16,0 19-11-16,0-4 4 0,10 34 2 15,-4-10 0-15,10 40 0 16,-5-16-3-16,11 40 1 0,0-20-6 15,0 20-3-15,0-20-1 16,0 15 1 0,0-15-17-16,0 0-4 0,-5-14-35 15,0-10-15-15,-6-10-35 16,-6-10-12-16,1-5-13 16,-1-19-27-1,1 0 64-15</inkml:trace>
  <inkml:trace contextRef="#ctx0" brushRef="#br0" timeOffset="1414">2678 950 316 0,'-10'-15'121'0,"10"15"-66"0,-6 0-16 0,6 0 43 15,0 0-13-15,0 0-1 16,10 0-10-16,-4 0-1 15,16-5-32-15,0 0-3 0,16 0-1 16,-10 5-12-16,5-5-2 16,-6 0-5-16,7-9 1 15,-7 4-20-15,6-5-8 16,-5 5-40-16,-1 1-16 16,-5-1-55-16,-5 0-23 15,-1 0-13 1</inkml:trace>
  <inkml:trace contextRef="#ctx0" brushRef="#br0" timeOffset="1927">3119 211 232 0,'-6'-49'88'0,"6"49"-48"0,0-69 6 16,0 59 39-16,0-4-17 15,0-1-4-15,0 5-13 16,0 0-3-16,0 0-26 16,0 1-2-16,0 9-1 0,0 0-7 15,0 19 1-15,0-4-4 0,6 24 0 16,-1-9-3-16,1 23 1 16,-1-4-2-16,6 35 0 15,0-16 1-15,0 21 1 16,-5-17-3-16,5 6-1 15,-6-9 1-15,6-5 0 16,-5-10-5-16,-1-10 1 16,1-5 0-16,-1-10 2 15,1-4-3-15,-1-15 0 16,1-5-6-16,-1-10 0 16,1 0-4-16,5-10 2 15,-6 0 0-15,12 1 3 16,-1-1 2-16,1 10-1 15,0 0 4-15,5 5 0 16,-6 0 7-16,6 10 6 0,0 0-4 16,0 9-2-16,0-4-3 15,0 10 0-15,0-1-4 16,-5 1 0-16,-1-1-26 16,1 1-9-16,-6-6-35 15,0 1-15-15,0-6-34 16,0 1-12-16,0 0-6 15</inkml:trace>
  <inkml:trace contextRef="#ctx0" brushRef="#br0" timeOffset="2248">3802 382 208 0,'-5'-10'77'0,"5"10"-42"15,0 0-65-15,0 0 2 0,0 5-52 16,0-5-21-16</inkml:trace>
  <inkml:trace contextRef="#ctx0" brushRef="#br0" timeOffset="2140">3802 910 256 0,'0'-5'96'0,"0"5"-52"0,0 10-14 0,0-5 34 16,0 5-32-16,0 0-11 15,0 4-25-15,0 1-9 16,6 0 7-16,-6-5-66 0,5-1-26 16,-5-4-25-1</inkml:trace>
  <inkml:trace contextRef="#ctx0" brushRef="#br0" timeOffset="2713">3995 665 212 0,'5'5'79'0,"-5"-5"-42"0,6 15-15 0,-6-10 26 15,0 5-8-15,0-1 2 16,6 6-11-16,-1 0-4 15,1 14-15-15,-1-4 10 0,12 9 5 16,-6-5-1-16,0 6-1 16,0-6-9-16,0 1-5 15,0-6-6-15,-6 1-4 16,1-6 4-16,-6-9 4 16,0-5-5-16,0-20 0 15,0 5-4-15,5-9-1 16,1-1-1-16,-1-9 0 15,1-1 2-15,-1 1 0 16,1 4 2-16,5 6 1 0,-6-1 3 16,6 10 3-16,0 1 9 15,6 9 3-15,-1 0-4 16,1 14 0-16,0 1-10 16,-1 10-2-16,-5-6-10 15,0 6-2-15,-11-25-196 31,11 24 35-15,0-4 4-16,0-6 50 16,0 1 28-16</inkml:trace>
  <inkml:trace contextRef="#ctx0" brushRef="#br0" timeOffset="3311">4574 768 140 0,'5'-14'52'0,"-5"14"-28"0,6-10 3 0,-6 10 21 16,0-5 5-16,0 0 6 15,0 0-9-15,0 0-1 16,0 0-27-16,0 0 14 0,0 0 4 15,0 1-3-15,-6-1-2 16,1 0-6-16,-1 5-4 16,1 0-5-16,-1 10-2 15,1-1-4-15,-1 6 1 0,1-5-4 16,5 14 1-16,0-4-5 16,0 0-2-16,0-1-2 15,0 1-3-15,0-6 3 16,5 1 0-16,-5-5-1 15,6 0 1-15,-1 0 0 16,-5-6 1-16,0 1-2 16,6 0 1-16,-6 0-2 15,5-5 2-15,-5 0-4 16,6 5-2-16,-1 0 2 16,6 5 2-16,-5 0 0 0,10 9 2 15,-5-4 0-15,6 14 1 16,-1-4 2-16,1 14 3 15,0-5 2-15,-1 10 1 16,1-5 5-16,-12 25 1 16,-5-10-1-16,-27 10 0 15,10-10-3-15,-16 14-1 16,5-9-7-16,-43 4-4 16,10-4-12-16,-27-1-6 15,11-9-19-15,-6 0-5 16,17-5-61-16,-6 1-24 15,12-6-96 1</inkml:trace>
  <inkml:trace contextRef="#ctx0" brushRef="#br0" timeOffset="366">2320 641 296 0,'6'-39'110'0,"-6"39"-60"0,0-15-12 0,0 15 37 15,0 0-4-15,0 0 0 16,0 10-20-16,0-5-6 16,-6 29-26-16,1-5 2 0,-1 30 0 15,6-10-5-15,0 34 1 16,0-14-8-16,0 39-1 16,0-15-4-16,0 15-3 15,0-15 0-15,0 0-1 16,0-10-11-16,0-4-3 0,0-7-28 15,0-13-11-15,0-10-25 16,-5-10-9-16,5-10-26 16,-6-14-11-16,6 0 3 15,-5-10-18 1,5 0 55-16</inkml:trace>
  <inkml:trace contextRef="#ctx0" brushRef="#br0" timeOffset="703">2216 935 312 0,'0'-34'115'0,"0"34"-62"0,0-30-11 0,0 25 40 16,0 0-21-16,0 0-5 15,0 5-22-15,0 0-7 16,5 10-15-16,1-5-3 0,-1 10-2 16,1 0-1-16,-1 4-1 0,1 1-21 15,-1-1-7-15,1 1-48 16,-6-5-21-16,0-1-67 15,5-4-64 1,1-5 83-16</inkml:trace>
  <inkml:trace contextRef="#ctx0" brushRef="#br0" timeOffset="-721">270 1537 208 0,'0'10'79'0,"0"-10"-42"0,11 10 3 16,-11-5 33-16,11-5-2 15,-6 0 0-15,17-5-13 0,-5 0-4 16,16-10-30-16,-5 1 8 0,10-30 5 15,-5 9-5-15,6-23 1 16,-6 9-14-16,0-30-4 16,-5 11-7-16,-1-30 0 15,-5 14-5-15,6-14-2 16,-6 15 0-16,0-15 1 16,-6 15 1-16,1-10 1 15,5 15-2-15,-6-15 1 16,-5 20 0-16,0 4 1 15,0 10 2-15,-5 5 1 16,0 10-1-16,-1 10 1 16,1 5-6-16,5 19-3 15,-6 0 1-15,6 30 2 16,0-6 0-16,0 35 2 0,0-5-4 16,6 30 0-16,-6-15 3 15,5 39 1-15,-5-15-4 16,6 24 1-16,-6-19 0 15,5 0 0-15,1-14 0 16,5-1 0-16,-5-14-18 16,5-5-8-16,-6-10-26 15,1 0-10-15,-6-10-16 16,5 1-6-16,-5-6-12 16,0-9-4-16,0-1-6 15,0-14-43-15,-5 0 42 16</inkml:trace>
  <inkml:trace contextRef="#ctx0" brushRef="#br0" timeOffset="-463">931 1008 216 0,'-33'-9'82'0,"33"9"-44"0,-16 0 15 0,10 0 42 16,1 0-9-16,-1 0-1 15,1 0-28-15,5 0-11 16,0 0-26-16,0 0 5 0,11-5 3 16,0 0-13-16,11-5-3 15,-6 5-8-15,12-5-3 16,-6 0-25-16,16 1-9 0,-5-1-47 16,6-5-19-16,-6 5-38 15,0 1-15-15,-5-1 20 31</inkml:trace>
  <inkml:trace contextRef="#ctx0" brushRef="#br0" timeOffset="27625">843 2247 92 0,'0'-15'35'0,"0"5"-18"0,0 1 9 0,0 4 20 16,-5 0-4-16,5 0 0 15,0 0-7-15,-6 0 1 16,6-5-20-16,-6 5 8 0,1 1 6 16,-1-6-7-16,1 5-4 0,-6 0-8 15,0 0-5-15,-11 5-1 16,5 5-1-16,1 10-5 16,-6-1 1-16,0 6 4 15,0 4 5-15,5 1-5 16,1 4 0-16,10 1-2 15,1-1 1-15,10-4-2 16,6-1 2-16,0 1 2 16,6-6 2-16,-1-4 1 15,1-5 0-15,-1 0 2 16,1-10 4-16,-1-5-4 16,-5 0 0-16,6-5-6 15,-6-5-1-15,0-4 3 16,-6-1 1-16,1 5 1 15,-1-4 2-15,1-1 4 0,-6 1 1 16,0 4 0-16,0 0 1 16,0 5-2-16,0 1 1 15,0-1-2-15,0 5 0 16,0 0-5-16,0 0 0 16,0 5-5-16,0 0-2 15,0 29-7 1,5 1 3-16,1 9 3 15,5 5 1-15,6 10-1 16,5 0-2-16,0 0 1 16,0 5 1-16,0-2 0 0,-6 2 4 15,-5 0 2-15,-5 0 2 16,-6-10 0-16,-11-10 0 16,-6 5 0-16,-10-5 0 15,-12-4 2-15,-22-6-5 16,-43-5-1-16,-17-4 0 15,-1-5 0-15,23-5-5 16,5-1-1-16,12-4-21 16,15 0-8-16,12 0-35 15,11 0-13-15,17 5-55 16,16-5-25-16,11-10 21 16</inkml:trace>
  <inkml:trace contextRef="#ctx0" brushRef="#br0" timeOffset="28347">1278 2438 160 0,'6'-10'63'0,"-6"10"-34"0,11 0 3 16,-11 0 27-16,6 0-16 15,-1 0-7-15,6 5-10 16,0-5-3-16,0 5-12 16,0 0 2-16,6 0 1 0,-6 0-1 15,5-5 0-15,-5 0-3 16,6-5 5-1,5 0-1-15,-6-5-6 0,1-9 1 16,-6-1-2-16,0 0 3 16,-6 1-1-16,1-1 2 15,-6 1 0-15,0 4 3 16,-6 0-1-16,-5 5 0 16,-5 5-3-16,-1 5 1 15,-5 5-2-15,-5 10 0 16,-6 5-8-16,5-1 0 15,1 1 3-15,-1 9 2 16,6 6 2-16,5 4 2 16,6 0-1-16,6 0 2 15,10 0-6-15,6-9-1 16,6-6 0-16,5 1 0 16,11-7 0-16,6 2 0 0,-6-5-2 15,-6-10 1-15,1-10-20 16,-1 0-6-16,1-5-23 15,-6 0-11-15,0-5-39 16,-5 2-13-16,-1-2-38 16,1-5-19-1,-1 1 83-15</inkml:trace>
  <inkml:trace contextRef="#ctx0" brushRef="#br0" timeOffset="28716">1968 1703 296 0,'27'-34'110'0,"-27"29"-60"0,6 5-32 0,-6 0 31 15,0 0-16-15,0 10-1 16,0 9-6-16,0 11 1 15,0 19-15-15,5 19 6 0,1 16 3 16,-1 14-3-16,1 0 0 16,-6 9-8-16,0-4-4 15,0-5-3-15,5 0 0 16,1-10-7-16,-1-10 1 16,1-19-23-16,-6-1-8 0,0-18-25 15,0-11-8-15,0-9-2 16,0-6 0-16,0-4-5 15,0-10-2-15,-6-5-15 16,6-5-10 0,-5-4 54-16</inkml:trace>
  <inkml:trace contextRef="#ctx0" brushRef="#br0" timeOffset="28929">1764 2531 348 0,'5'0'129'0,"1"5"-70"0,5-5-31 0,-6 0 35 16,12 5-7-16,10-5 2 15,12 0-27-15,-1 0-8 16,6 0-14-16,1 0-2 0,-7 0 0 16,-5 0-6-16,0 0 0 15,-5 0-30-15,-6 0-13 16,-6 0-40-16,1 0-18 15,-6 0-42 1</inkml:trace>
  <inkml:trace contextRef="#ctx0" brushRef="#br0" timeOffset="29095">2513 2482 156 0,'17'-10'60'0,"-12"5"-32"0,1 1 11 15,-6-1 30-15,11 0-2 16,0 0 0-16</inkml:trace>
  <inkml:trace contextRef="#ctx0" brushRef="#br0" timeOffset="29391">2563 2438 577 0,'-6'-5'56'0,"-5"5"-11"0,0 0-21 16,-5 0-8-16,-1 5-12 0,1 5-2 15,-1 5 0-15,1-1 3 16,5 1-4-16,0 5-3 16,11 4-2-16,5 1 0 15,6-1 3-15,6 5 2 16,10 11 0-16,12-2-1 16,5 1 5-16,0 0 1 15,-5 0 11-15,-7-4 6 16,-10 4 3-16,-11-5 4 15,-22 0-5-15,-17 1-1 16,-9-1-11-16,-2-9-5 16,-5-1-14-16,0-4-6 15,5-1-63-15,6-4-25 16,-6-5-108 0,1-25-59-16,-6-5 126 15</inkml:trace>
  <inkml:trace contextRef="#ctx0" brushRef="#br0" timeOffset="30581">4590 2595 132 0,'-5'10'52'0,"-1"-1"-28"0,6 11-6 16,0-10 18-16,0 13-16 15,0 2-3-15,0-1 0 16,0 1 3-16,0-6-10 16,0-4 12-16,0-5 7 0,0-5 20 0,0-15 9 15,-5-5-22-15,5 1-8 16,0 4-8-16,-6-20-2 16,1-19-3-16,-1 1-1 15,1 4-2-15,5-5 0 16,0 0 5-16,0 0 1 15,0 10 2-15,0 0 0 16,0 5-5-16,5-1-1 16,1 11-6-16,5-1-3 15,0 6-2-15,5-1-3 16,6 5 1-16,6 1 1 16,5 4-3-16,11 5 0 15,-5 5-6-15,-6 0-3 16,-6 10-21-16,-10 0-7 15,10 9-36-15,-10 6-15 16,5 4-48-16,-5-4-54 16,-6-6 72-16</inkml:trace>
  <inkml:trace contextRef="#ctx0" brushRef="#br0" timeOffset="30749">5064 2551 164 0,'22'0'63'0,"-27"5"-34"0,-1 0-8 0,12-1 25 16,-1 1-17-16,6 0-4 15</inkml:trace>
  <inkml:trace contextRef="#ctx0" brushRef="#br0" timeOffset="31104">5125 2585 398 0,'22'5'15'0,"-5"0"1"15,-1 0-5-15,1-5-1 16,-1 0-4-16,-5-5 1 16,0 0 0-16,0-5 1 15,-5-5-2-15,-1 1-1 16,1-1-1-16,-1 0 2 16,-5 1-1-16,-5-1 2 15,-1 0 0-15,-10 1 1 16,-1 4 0-16,-5 5 2 15,6 0-1-15,-17 15 9 16,-6 9-2-16,0 6-6 16,6 4-1-16,17 1-3 15,10-1 1-15,-5 0 2 16,11-4 2-16,11-2-5 16,11 7-2-16,11-6 0 15,0 1 0-15,1-6 0 16,-7-4 2-16,1-10-21 15,-1-5-7-15,1-5-40 16,-6-5-15-16,0 1-42 16,0-11-52-1,0 0 54-15</inkml:trace>
</inkml:ink>
</file>

<file path=ppt/ink/ink9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1.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89 220 0,'6'-14'82'0,"-6"9"-44"0,5-5-14 0,-5 10 27 16,0-5-2-16,0 0 1 15,6 0-9-15,-1 0 0 16,-5 1-23-16,0-1 14 0,-5 0 5 16,-1 0-2-16,1 0 0 15,-1 0-12-15,-5 0-3 16,0 0-8-16,-5 5-2 15,-1 0-4-15,-5 5-1 16,5 0-3-16,1 5-2 16,-1 0-2-16,1-1 1 15,5 6-1-15,0 5 0 16,0-1 2-16,0 2 2 16,5-1-3-16,1-6 0 0,5 1-1 15,0 0 0 1,5 4 2-16,1-4 0 0,-1 5-3 15,1-6 0-15,5-4 2 16,0 0 2-16,11 0 0 16,-6-1 2-16,1-9-2 15,-1 0-1-15,1-4 3 16,0-1 0-16,-1-5-8 16,6 0-2-16,-5-5-5 15,-1 1 0-15,2-6 1 16,-2 0 2-16,-5 1 6 0,0 4 1 15,-5 0 2-15,-1 6 0 16,1 4-3-16,-1 5 0 16,1 10 4-16,-1 4 3 15,1 6 1-15,5-1 2 16,5 6-4-16,-4 4 0 16,4 6-1-16,-5 0-2 15,0-6-10-15,6-4-4 16,-6-11-44-16,0-9-19 15,0-10-44-15,-6-4-19 16,1-11 4 0</inkml:trace>
</inkml:ink>
</file>

<file path=ppt/ink/ink9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9 292 0,'11'-14'110'0,"-11"19"-60"0,5-1-30 0,-5 6 30 15,6 5-5-15,-1 14 3 16,1 6-10-16,5 14 0 16,-6 14-22-16,1 10 8 0,-1 10 4 15,1-9-4-15,-1 4-2 16,1 0-4-16,-1-4-1 15,-5-10-9-15,6-1-3 16,-6-10-3-16,5-4 1 16,-5-10-2-16,0-9-1 15,0-1 1-15,0-9 1 16,0-5-3-16,0-1-2 16,0-4 4-16,0 0 1 15,0 4 0-15,0-9 1 0,0-5-2 16,0 0-1-16,0 5 3 15,0-5 0-15,0 0-4 16,0-5-1-16,0 0 1 16,0 1 2-16,0-11 0 15,-5 0-1-15,-1 1 1 16,1-6 1-16,-1-5-1 16,1-4-1-16,-1 0-2 15,6-6-1-15,0 6-1 16,6 0 0-16,-1 5 0 15,1 0 3-15,-1 4-2 0,1 5 1 16,-1 1 0-16,6 4 0 16,0 0-3-16,6 5 1 15,5 5 0-15,6 5 2 16,5 10 3-16,-6 9 2 16,1 1-4-16,5 4 1 15,-11-1 2-15,-6 2 1 16,1-6 3-16,-12 1 1 15,1-6-1-15,-6 1 1 16,-6-5 0-16,-10-1 1 16,-12-4-2-16,-16 0-1 15,0-5-1-15,0 0 2 16,0-5-8-16,5 5-3 16,6 0-22-16,6 0-7 15,5-1-76-15,11 1-30 16</inkml:trace>
</inkml:ink>
</file>

<file path=ppt/ink/ink9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6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4 260 0,'11'-9'99'0,"-11"9"-54"0,6 5-20 0,-1-1 33 15,1 11-18-15,1 15-3 16,-2 14 3-16,1 14 4 16,-1 16-24-16,1 3 16 0,-1 7 4 15,-5-6-5-15,0 5-1 16,0-9-17-16,0-6-5 16,0-5-8-16,0-9-1 15,0-10-47-15,0-5-21 0,0-14-53 16,0-1-23-16,0-9-20 15,0-5-14 1,0-5 86-16</inkml:trace>
</inkml:ink>
</file>

<file path=ppt/ink/ink9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3.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0 184 236 0,'6'-5'88'0,"-1"5"-48"0,1-15-16 0,-6 20 27 15,5-10-17-15,1 5-5 16,-1 0-11-16,1 0-1 15,10 0-4-15,6 0 2 16,-5 0-4-16,5 0 1 16,0 0-7-16,0-5-3 15,0 0 3-15,0 0 1 16,0-4-2-16,0-1-1 16,-5 0-3-16,-1-5-1 15,1 1 5-15,-6-6 2 16,0 5-2-16,-11 1-3 0,0-1 4 15,-11 0 1-15,0 5-2 16,-11 10-3-16,-11 5 4 16,-6 5 4-16,6 10 4 15,0-1 2-15,5 11 5 16,6 4 4-16,6 0-1 16,10 1 0-16,6 4-10 15,11 0-3-15,6-10-6 16,5-4-1-16,11-6-1 15,0-9-2-15,5-5-26 16,1-5-10-16,0-5-61 16,-12 0-25-16,1-4-56 15</inkml:trace>
</inkml:ink>
</file>

<file path=ppt/ink/ink9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4.3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287 877 184 0,'6'-14'68'0,"-6"14"-36"0,0-10-18 0,0 10 20 15,0-5 9-15,0 5 6 16,-6-5-2-16,6 0-2 15,-6-5-24-15,1 5 3 0,-6-4 0 16,0 4-6-16,-6 0 0 16,1 0-7-16,-12 10 1 15,6 0-9-15,-11 9-2 16,6 1-3-16,-1 10-2 16,0-6 0-16,6 25 3 15,6-9-2-15,5 14 1 16,5 0 2-16,12-5 0 15,-1-5 0-15,17-5 0 0,-5-4 4 16,11-16 5-16,-6-4-1 16,0-30 3-16,0 6-2 15,0-35 0-15,-6 10-1 16,1-35 2-16,-1 15-5 16,-5-29-1-16,0 15 0 15,-5-20 0-15,-1 14 6 16,1 1 4-16,-1 14-5 15,-5-9-3-15,0 14-1 16,0 0-1-16,0 10-2 16,0 0-2-16,0 5-19 15,0 0-10-15,0 9-36 16,6 6-16-16,-6 5-28 0,5 4-12 16,1 5-5-1</inkml:trace>
</inkml:ink>
</file>

<file path=ppt/ink/ink9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85 160 0,'5'0'60'0,"-5"0"-32"0,22 10-22 0,-22-5 17 16,11 0-5-16,0 0 1 16,6-1-1-16,-6 1 0 15,5 0-9-15,-5 0 1 0,6-5 3 16,-6 0 2-16,5 0 0 15,-5 0-5-15,0-10-2 16,0 1-2-16,0-6-1 16,-5 0-1-16,-6 0 0 15,0 1 6-15,-6-1 4 16,6 5-5-16,-11 0-1 16,0 1 2-16,-16 4 1 15,5 0-3-15,0 15 0 16,0-1-1-16,0 11 3 15,5 0 4-15,1 14 1 0,5-5-4 16,5 15 1 0,1-4-7-16,5-1-3 0,0 0 1 15,16-10 0-15,1-4 1 16,16-6 0-16,-6-4 0 16,12-5 2-16,-6 0-23 15,0-5-10-15,-5 0-36 16,-1-5-12-16,-5 0-32 15,0-10-47 1,-5 5 47-16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9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7.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93 212 0,'11'-49'82'0,"-6"29"-44"0,6 1-11 16,-11 14 29-16,6 5-16 0,-1 0-3 15,1 5 5-15,-1 5 3 16,1 14-24-16,-1 15 6 0,1-4 3 16,-1-6-3-16,1 20 1 15,-1-10-6-15,1 20-2 16,-1-10-9-16,-5 10-4 16,0-5 0-16,0 0 2 15,0-10-17-15,0-5-9 16,0-5-43-16,0-4-18 15,0-6-35-15,6-4-12 16,-6-6-15 0</inkml:trace>
</inkml:ink>
</file>

<file path=ppt/ink/ink9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6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44 967 120 0,'6'15'46'0,"-6"-15"-24"0,5 19-10 0,-5-14 13 15,0 10-2-15,0-5 0 0,6 0-3 16,-1-1-1 0,1 1-10-16,-1 0 14 0,1-15 7 0,-1 0 0 15,1-14 0-15,-1-1-9 16,-5-24-2-16,0 10-11 16,0-20-3-16,0 10-3 15,-5-30 1-15,-1 15 0 16,1-14 1-16,-1 9 9 15,1-9 3-15,-1 9 4 16,1-5 2-16,-1 11 1 16,1 9 1-16,-1 4-5 15,6 6 1-15,0 5-7 16,0 5 0-16,0 4-6 0,6 1-2 16,-1 4 4-16,6 5 2 15,11-4-2-15,-5 14 0 16,-1 0-1-16,6 5 0 15,23 5-4-15,-1 0-3 16,-6 0 2-16,-10-1 0 16,-6 1-12-16,0 0-4 15,0 0-14-15,-6-5-5 16,7 0-23-16,-7 0-8 16,-5 5-30-16,-5 5-11 15,-6 5-22 1</inkml:trace>
  <inkml:trace contextRef="#ctx0" brushRef="#br0" timeOffset="371">17 580 288 0,'-11'15'107'0,"11"-15"-58"0,-6 19-22 0,6-14 34 16,0 5-14-16,0-5-5 15,0 5-7-15,0-5-2 16,17 0-18-16,-6-1 2 0,11-4 1 16,0 0-13-16,5-4-2 15,-5-1 0-15,0 0 0 16,-5 0-39-16,0 0-17 16,-6 0-47-16,5 0-19 15,1 0-34 1</inkml:trace>
  <inkml:trace contextRef="#ctx0" brushRef="#br0" timeOffset="1229">700 707 156 0,'0'-14'60'0,"0"14"-32"0,6 0-9 0,-6 0 21 16,0 0 8-16,0 0 6 15,0 0-5-15,0 0-1 16,0-5-26-16,0 5 7 0,-6-5 4 15,6 0-4-15,-5 5-2 16,-1 0-9-16,-5 0-1 16,6 0-10-16,-6 0-4 15,0 0 0-15,0 5 0 16,0 0 1-16,0 5 2 16,-6-5-1-16,0 4 0 15,6 1-3-15,-5 5-2 16,5-5 1-16,0 9 1 15,0-4-3-15,5 5 0 16,1-6-1-16,5 6 0 16,0 4 0-16,5 1 0 15,1-6 2-15,5 1 0 0,-6-5 0 16,12-1 0 0,-6 1-3-16,5-5 2 0,-5 0 3 15,12-5 3-15,-12-5 2 16,5-5 1-16,-5 0-4 15,0-10-1-15,0 0 1 16,-5-9 2-16,-1 4-3 16,1 1-2-16,-1-1 0 15,1 0-1-15,-1 1 4 16,-5 4 2-16,0 1 0 16,0-1 1-16,0 0-4 15,0 0 0-15,0 6 1 16,0-1 2-16,0 0 1 0,0 5 1 15,0 0-2-15,0 0-1 16,0 5-3-16,0 0-2 16,0 0 1-16,0 15-1 15,0 0 0-15,0 9 0 16,0-4 2-16,6 14 1 16,-1 0-4-16,6 6-1 15,-5-6 3-15,10 5 1 16,-5-5-3-16,6-4 1 15,-1-6 2-15,1-4 3 16,-6-5-2-16,6-15 0 16,-6 0-32-16,0-10-13 15,-6 0-52-15,1 0-22 0,-1 0-52 16,-5-4-37 0,0 4 97-16</inkml:trace>
  <inkml:trace contextRef="#ctx0" brushRef="#br0" timeOffset="1847">992 781 188 0,'6'-29'71'0,"-6"29"-38"0,5 0-12 0,-5 0 25 15,0 0-2-15,0 0 1 0,0 0-7 16,0 0-1-16,0 9-21 16,0 1 0-16,0 10-2 0,0-6-1 15,6 16 0-15,-1-1 1 16,12 5 2-16,-1-4-3 15,12 4 0-15,-6-4-3 16,17-6-1-16,-6-4 3 16,0-11 3-16,0-4 3 15,0-19 1-15,-5 4-4 16,-6-15 1-16,-6 6-7 16,-5-16-1-16,0 6-4 15,-5-5-3-15,-1 4 6 16,-5-4 5-16,0 10-6 0,0-1-1 15,0 6-3-15,0 4 1 16,0 0-37-16,0 5-15 16,0 5-46-16,-5 1-19 15,5-1-22 1,-6 5-47-16,6 0 59 16</inkml:trace>
</inkml:ink>
</file>

<file path=ppt/ink/ink9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8.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0 200 0,'6'-10'77'0,"-6"10"-42"0,0 0-10 0,0 0 25 16,0 5-10-16,0 0-3 15,0 14-2-15,0 21 1 16,0 14-20-16,0 20 8 0,0-15 6 16,0-4-3-16,5 23-1 15,-5-14-1-15,6 20-1 16,-1-10-9-16,1 15-4 15,-1-11-9-15,1 6-1 16,-1-15 3-16,1 5 5 16,-1-15-23-16,-5-5-9 15,0-15-20-15,6-3-6 16,-6-7-18-16,5-9-6 16,1-1-15-16,-1-9-8 0,-5 0-9 15</inkml:trace>
  <inkml:trace contextRef="#ctx0" brushRef="#br0" timeOffset="383">86 931 368 0,'0'5'137'0,"0"-5"-74"0,0 5-51 0,0-5 32 15,0 5-16-15,0-5-1 16,5 0-10-16,-5 0 0 15,11 0-10-15,-5 0-4 0,10 0 0 16,-5 0-2-16,11-5-1 16,-5 0 3-16,5 0 0 15,-6 0-39-15,2 0-15 16,-2 0-61-16,12-5-26 16,-6 1-7-1</inkml:trace>
  <inkml:trace contextRef="#ctx0" brushRef="#br0" timeOffset="1182">18 946 128 0,'-5'-20'49'0,"5"20"-26"0,-6 0 8 0,1 0 24 15,5 5 15-15,0-5 6 16,0 5-10-16,0-5-5 15,0 5-34-15,0-5-1 0,5 0 2 16,1 0-5-16,-1 0-1 16,1 0-8-16,5 0-4 15,0 0 1-15,11 0 0 16,-4 0-5-16,9 0-4 16,-5 0 1-16,0 0 0 15,0 0 1-15,0 0 0 16,-5 0-22-16,0-5-10 15,-6 0-74-15,17-10-31 16,0 5-33-16</inkml:trace>
</inkml:ink>
</file>

<file path=ppt/ink/ink9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53.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2933 28 80 0,'11'-5'33'0,"-11"10"-18"0,0-5-9 0,0 0 9 16,0 0-2-16,0 0 2 15,0 0 5-15,0 0 4 16,0 0-1-16,-11 5-2 15,0-5-5-15,0 0 0 16,-5 0-9-16,-1-5 7 0,1 5 3 16,-7 0 2-16,-4 0 1 15,-6 0-7-15,-11 0 0 16,-6 5-8-16,-5 0-3 16,-6-5-4-16,-5 0 1 15,-5 5-1-15,-1 0-2 16,0 0 16-16,1-1 8 0,-12 1 0 15,-11 0-2-15,-5-5-6 16,5 0 0-16,6 0-3 16,0 5 2-16,5 5-6 15,6 10-3-15,-6-1-4 16,-16 6 1-16,0 4 1 16,11 0 2-16,0 6-1 15,-1-1-1-15,7 5 1 16,10 0 1-16,6 1 1 15,-6-1 3-15,-5-5-1 16,0 0 2-16,0 6-4 16,5 4-2-16,6 0 0 15,5 5-1-15,6 5-3 16,6 0 0-16,10 4 2 16,6-4 2-16,5 0 0 0,12-5 2 15,5-5-2-15,5 0-1 16,6-4 5-16,6-1 1 15,-1-10 0-15,6 1-1 16,6-1-1-16,10-5 0 16,6 6-2-16,6-1 1 15,11 1 4-15,5-1 4 16,0 0 2-16,0-9 3 16,6 5-5-16,5-11 1 15,11 1-3-15,11 5 2 16,11-6-4-16,6 1-2 0,-6-5 0 15,1 0-1-15,10-6-2 16,6 6-2-16,21 0 1 16,-4 0 1-16,-7-5 1 15,12-5 3-15,11 10-3 16,16-6 0-16,-10-4 3 16,-1 0 1-16,0 0-6 15,23 5 0-15,-1 0 1 16,-16-5 1-16,5 0 1 15,12 10 2-15,5 0-5 16,-22 0-3-16,5-5 3 16,6 4 1-16,11 6-3 15,-11-10 1-15,-1-5 2 16,-4 0 3-16,10 5 4 16,1-5 2-16,-12-5-5 15,6 0-2-15,22 5 0 0,5 5 0 16,-27 5-2-16,-17-10 1 15,1 0-2-15,-6 5-1 16,10 4 1-16,1-4-1 16,-27-10 2-16,4 1 1 15,-4-1-4-15,21 0 1 16,6 10 4-16,-33-10 2 16,-6 0-2-16,6 0-3 15,-12 5 0-15,7 5 1 16,4 10-1-16,1-11-1 15,-22 1-2-15,-6-5 1 0,6 0 1 16,-11 0 2-16,10 0 1 16,7 5 1-16,4-5-5 15,-21 0 1-15,0-5 2 16,-6 0 3-16,6 5 0 16,-6 0 0-16,6 0-3 15,10 10-2-15,1 0-2 16,-17-5-1-16,-5-5 4 15,11-5 1-15,5 5 0 16,-5-5-2-16,10 5 1 16,18 0-1-16,-18 0 0 15,-4-5 2-15,4 0 1 16,1 0 1-16,-11 5-2 16,10 5-2-16,7 0 1 15,-7-5-1-15,-15 0 0 0,-12-5 0 16,5 0 0-16,1-4 2 15,-6 4-1-15,-5-5-1 16,0 5 1-16,-1 0-1 16,1 10 0-16,-6-5 0 15,0 5 2-15,-11-5 1 16,-5 0-4-16,-17 5-1 16,-5 0 1-16,-6-5 2 15,0 0 0-15,0 0 2 16,-6 0-2-16,6 0-1 15,0 0-2-15,0 0 1 16,0 0-1-16,1 0 0 0,-1 0 4 16,0 0 1-16,0 0-4 15,0 0 1-15,0 5 0 16,0 0 2-16,0-1-3 16,0 1-2-16,5 0 2 15,7 0 2-15,4 0 2 16,6-5 1-16,11 5-2 15,0-5-2-15,1 0-2 16,-12-5 1-16,5 0 3 16,23 0 3-16,0 5-2 15,-1 0-2-15,23 5 0 16,16 0-1-16,-5-5 0 16,0-5 0-16,10 0 0 15,-4 0 0-15,15 10 2 16,12-10 1-16,-16 0-4 0,4 1-1 15,1 4 1-15,5 4 2 16,17 1 0-16,-11 0-1 16,0-10 1-16,0 5 1 15,-6 5-1-15,11 0-1 16,6-5 1-16,-17-5-1 16,1 0-3-16,-1 5 0 15,-5 5 4-15,22 0 1 16,-12-5 2-16,1 0 0 15,0 0-5-15,0 5-1 16,11 5 1-16,5-10 2 16,-11-5-2-16,1 5 0 15,-1 5 3-15,11 5 1 16,-5-5 1-16,-11-5 0 0,11 4-5 16,-6 6-1-16,17 0 1 15,-6-5 0-15,1 0 1 16,-1 0 0-16,17 5 2 15,0 4 1-15,-12-9-1 16,7 5-2-16,-6 5-2 16,11-1 1-16,-6-9 1 15,-5 0 2-15,0 0-1 16,10 5 2-16,12 0-4 16,-16-5 0-16,10-1 1 15,-16 6 2-15,22 0-1 0,-22-5-1 16,0 0 1-16,-6 0-1 15,0 5 0-15,12-1 0 16,-23-9 0-16,0 5 0 16,1 0 0-16,-18 5 0 15,18 0 0-15,-7 0 0 16,-15-6 0-16,-6 1 2 16,-1 0-3-16,-10 0 0 15,0 0 1-15,5 0 2 16,0-5-1-16,-5 5 2 15,-11-5-2-15,5 0-1 16,6 0 5-16,-12 0 4 16,18 0-10-16,-1 0-3 15,0 0 2-15,-11 0 2 16,12 0 1-16,-7 0-1 0,-10 0-2 16,0 0 1-16,-1 5 3 15,7-5 3-15,-1 0-4 16,-17 0-1-16,-4 0 0 15,4 0 0-15,-4 0-3 16,-7 0 2-16,6 0 3 16,6 0 1-16,0 0-1 15,-1 0-2-15,-4 0 1 16,-12 0 1-16,-6 0-1 16,1-5-1-16,5-5 3 15,-5 10 0-15,-1-10-4 16,1 10-1-16,11-5 3 0,16 0 3 15,-5-4-1-15,-12-6 0 16,6-5-3-16,-5 6-3 16,0-6 4-16,-1 0 1 15,-5 1-3-15,-5 4-1 16,0 0 1-16,-1 1 0 16,7-6 1-16,4-4 2 15,1-6-1-15,-12 1-1 16,-4-5 3-16,4 4 0 15,-5 1-1-15,12-6-2 16,-12 1 1-16,-6 0 1 16,1 0-1-16,-6 4 2 0,0-4-2 15,0 4-1-15,-11 6 1 16,11-1-1-16,-11 1 0 16,0-1 0-16,1-9 0 15,-7 0 2-15,-10-5-1 16,-1-5-1-16,6-10-2 15,-11 0 1-15,-5 0 1 16,-1 10 0-16,-5 0 0 16,-5 0 2-16,-1 0-3 15,-5 4 0-15,-11 1 1 16,0 0 0-16,-5 5-3 16,-7-1 0-16,1 6-1 15,-5 0 0-15,5-6-2 0,0 6 1 16,-6-5 5-1,-5 4 2-15,-11 1-5 0,0-1 0 16,5 1 1-16,-5 4 1 16,-6 6-2-16,-16 4 0 15,-11-4 2-15,11-1 0 16,0 5-2-16,-12 1 2 16,12 4 1-16,0 0 2 15,-11 0-1-15,-11 5 2 16,0-5-4-16,10 1 0 15,1-6-1-15,-6 0 0 16,-5 5 2-16,17 6 0 16,-12 4 0-16,-11 0 0 15,-5-5 0-15,11-10 2 0,-6 5 1 16,0 0 3-16,6 5-8 16,-11 1-3-16,-1-1 3 15,-4-5 0-15,4 0-1 16,-10 0 2-16,11 5 1 15,-6 0 2-15,-11 1-1 16,1-1 2-16,-1-5-4 16,-5 0-2-16,16 0 2 15,-11 5 0-15,-16 0 1 16,10-4 2-16,7-6-3 16,-7 5 0-16,12 5 3 15,-6 5 1-15,-5-5-1 16,11 0-2-16,-1 1-2 0,-4 4 1 15,15 0-1 1,-15 4 0-16,-18 1 2 0,18-5 0 16,-7 0 0-16,1 0 0 15,0 10 0-15,-6 0 0 16,0-10 2-16,17 0 1 16,-6 5-4-16,6 0-1 15,5 5 3-15,-11-1 1 16,-5-9-3-16,11 0 1 15,-12 0-2-15,7 0 0 16,-7 5 2-16,-4 0 0 16,-1-5 0-16,0 0 0 15,0 0 2-15,0 10 1 0,-11-5-4 16,1-5-1-16,10-5 7 16,0 5 4-16,11 5-11 15,-11 0-5-15,-5-5 3 16,5-5 1-16,6 5 3 15,0 0 2-15,10 5-3 16,-10 0 0-16,-6-5 3 16,6 0 1-16,-6 0-4 15,17 5 1-15,-6 4-2 16,-11 1 0-16,6-10 2 16,11 5 0-16,-6-5 0 15,11 5 2-15,6 10-3 16,-22-6 0-16,0-4 1 15,16-5 0-15,-11 0 0 16,6 15 0-16,-1-5 0 0,-21-5 2 16,11 0-3-16,0 0 0 15,-6 4 3-15,5-4 1 16,-21 0-4-16,5 0-1 16,-5-5 3-16,-6 5 1 15,0 5-3-15,-11-10 1 16,6 0 0-16,-6 5 0 15,17 4 0-15,-23 1 2 16,18-5-3-16,-1-5 0 16,5 5 1-16,7 5 0 15,-12-5 0-15,0-5 0 16,5 0 0-16,7 5 0 0,10 4 0 16,-16-4 2-16,5-5-1 15,0 0-1-15,0 5 1 16,11 5-1-16,-16 0 0 15,5 0 0-15,11-5-3 16,0-1 0-16,12 11 2 16,-18-5 0-16,1 0 3 15,11-5 1-15,-6-5-1 16,11 0-2-16,11 5 1 16,-10-1-1-16,-7 1 0 15,7-10 0-15,-7 1-3 16,6 8 2-16,6 6 1 15,-11-5 2-15,-6-5-1 16,6-5-1-16,-11 5-2 16,21 0-1-16,-10 0 4 0,-11 0 1 15,10-10-3-15,7 6 1 16,-1-6 4-16,17 5 2 16,-6 0-7-16,-17-5-1 15,7 0 0-15,-1 1 3 16,0 4-2-16,17-5-2 15,0 10 4-15,-17 0 3 16,-5-5-3-16,16-5-3 16,0 5 1-16,0 0 0 15,12 0 1-15,-12 1 0 16,-11-6 0-16,11 5 0 0,-5-5 0 16,0 5 0-16,16 0-3 15,-16 5 2-15,-6-5 1 16,6 0 2-16,-1 1 1 15,-4-1 1-15,10 5-5 16,0 0-1-16,-16 0-2 16,5-5 3-16,0 0 0 15,-5 0 3-15,11 0 1 16,-17 0 3-16,-11 0-8 16,0-14 0-16,0 14 0 15,17 5 1-15,-22 0 3 16,0-10 1-16,5 0-4 15,-6 5-1-15,23 5 1 16,-6 5 0-16,-11-5 1 16,12-10 0-16,-7 5 0 0,12 1 0 15,0 4-5-15,-6 0-1 16,0-10-24-16,11 5-10 16,1 0-37-16,10 0-13 15,-5 30-50-15,-23 9-21 16,1-5 15-1</inkml:trace>
</inkml:ink>
</file>

<file path=ppt/ink/ink9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9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9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9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9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9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9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9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9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9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9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9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9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9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9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1">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9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9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9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1">104 247 140 0,'-52'-42'52'0,"52"42"-28"0,-34-26 20 0,28 26 33 15,0-5-10-15,0 0-2 16,6 5-13-16,0 0-3 16,18-10-27-16,-7 5 9 0,24-11 6 15,-7 6-7-15,18-5-2 16,-5 0-14-16,23-1-6 16,-12 1-5-16,28 0 0 15,-11 4-20-15,6 1-8 16,-11 0-34-16,-6 5-12 0,-6 0-34 15,-12 5-13-15,-6 0-10 16</inkml:trace>
</inkml:ink>
</file>

<file path=ppt/ink/ink9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1">0 412 188 0,'6'-16'71'0,"-6"16"-38"0,12-5-17 0,-12 5 24 16,5 0-8-16,1 0-1 15,0 5-15-15,0 0-5 16,-1 6-7-16,1-6-3 0,6 5 0 16,-7 1-26-16,7-1-8 15,-1 0-34-15,8 0-15 16,-8-5-5-1</inkml:trace>
</inkml:ink>
</file>

<file path=ppt/ink/ink9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1">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9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9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1">196 0 156 0,'-6'36'60'0,"6"-36"-32"0,6 66-26 0,-6-55 14 15,5 29-19-15,1-4-5 16,11 26-62-16,-5-11-29 16</inkml:trace>
</inkml:ink>
</file>

<file path=ppt/ink/ink9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9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9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9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9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9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9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9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9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9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9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9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9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9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9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9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9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9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9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9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9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9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9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78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9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“UI Tests Are Fun To Write (If You Write Them Right)”.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talk is the story of my team's struggle with UI testing over the past 6 years.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Personally, I've been writing tests of some kind or another for over 14 years, and for most of those years I've held the opinion that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different trade-off between the cost to author or maintain that test and the confidence that it gives us about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are super cheap to write and execute, but because they test things in isolation they don't give us a lot of confidence that things will work in a browser.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UI tests give us tons of confidence about how things work in the browser, but they’re hard to write and costly to execute. In the middle, there are different degrees of trade-offs between cost and confidence.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we set out to write a test, the first thing that we ask ourselves is “what is the lowest test type on this list that could give us confidence in the condition </a:t>
            </a:r>
            <a:r>
              <a:rPr lang="en-US" sz="1200" kern="1200">
                <a:solidFill>
                  <a:schemeClr val="tx1"/>
                </a:solidFill>
                <a:effectLst/>
                <a:latin typeface="+mn-lt"/>
                <a:ea typeface="+mn-ea"/>
                <a:cs typeface="+mn-cs"/>
              </a:rPr>
              <a:t>being tested”? </a:t>
            </a:r>
            <a:r>
              <a:rPr lang="en-US" sz="1200" kern="1200" dirty="0">
                <a:solidFill>
                  <a:schemeClr val="tx1"/>
                </a:solidFill>
                <a:effectLst/>
                <a:latin typeface="+mn-lt"/>
                <a:ea typeface="+mn-ea"/>
                <a:cs typeface="+mn-cs"/>
              </a:rPr>
              <a:t>And if the answer to that question is “UI test”, then the very </a:t>
            </a:r>
            <a:r>
              <a:rPr lang="en-US" sz="1200" i="1" kern="1200" dirty="0">
                <a:solidFill>
                  <a:schemeClr val="tx1"/>
                </a:solidFill>
                <a:effectLst/>
                <a:latin typeface="+mn-lt"/>
                <a:ea typeface="+mn-ea"/>
                <a:cs typeface="+mn-cs"/>
              </a:rPr>
              <a:t>next </a:t>
            </a:r>
            <a:r>
              <a:rPr lang="en-US" sz="1200" kern="1200" dirty="0">
                <a:solidFill>
                  <a:schemeClr val="tx1"/>
                </a:solidFill>
                <a:effectLst/>
                <a:latin typeface="+mn-lt"/>
                <a:ea typeface="+mn-ea"/>
                <a:cs typeface="+mn-cs"/>
              </a:rPr>
              <a:t>question we ask is “how can we refactor the code to change that answer?”</a:t>
            </a: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a:t>
            </a:r>
          </a:p>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application deals with licensing and credentialing, so the My Account might have a piece code that says that if the current user has an active license then the end date for their license cycle should be displayed. If the current user isn’t licensed, we show some default text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this logic is implemented in the HTML view code, then if we deem it necessary to test, the </a:t>
            </a:r>
            <a:r>
              <a:rPr lang="en-US" sz="1200" i="1" kern="1200" dirty="0">
                <a:solidFill>
                  <a:schemeClr val="tx1"/>
                </a:solidFill>
                <a:effectLst/>
                <a:latin typeface="+mn-lt"/>
                <a:ea typeface="+mn-ea"/>
                <a:cs typeface="+mn-cs"/>
              </a:rPr>
              <a:t>only</a:t>
            </a:r>
            <a:r>
              <a:rPr lang="en-US" sz="1200" kern="1200" dirty="0">
                <a:solidFill>
                  <a:schemeClr val="tx1"/>
                </a:solidFill>
                <a:effectLst/>
                <a:latin typeface="+mn-lt"/>
                <a:ea typeface="+mn-ea"/>
                <a:cs typeface="+mn-cs"/>
              </a:rPr>
              <a:t> way to do that is through a UI test.</a:t>
            </a: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UI test for that logic I just discussed would look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we'd need to create a user with an active license.</a:t>
            </a: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193585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we'd need to save that user into the database, so that the browser can log in as that person.</a:t>
            </a: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15018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we'd need to spin up a browser and automate it through the login process. I'll talk about this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thing in a minute, but basically this line of code would trigger some browser automation.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399820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we're logged in, we'd then need to navigate to the page that we're testing, so there's another piece of browser automation here.</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201988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finally, we'd need to use Selenium to interrogate the DOM to see if the text we're looking for is visible or not.</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987342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a </a:t>
            </a:r>
            <a:r>
              <a:rPr lang="en-US" sz="1200" i="1" kern="1200" dirty="0">
                <a:solidFill>
                  <a:schemeClr val="tx1"/>
                </a:solidFill>
                <a:effectLst/>
                <a:latin typeface="+mn-lt"/>
                <a:ea typeface="+mn-ea"/>
                <a:cs typeface="+mn-cs"/>
              </a:rPr>
              <a:t>ton </a:t>
            </a:r>
            <a:r>
              <a:rPr lang="en-US" sz="1200" kern="1200" dirty="0">
                <a:solidFill>
                  <a:schemeClr val="tx1"/>
                </a:solidFill>
                <a:effectLst/>
                <a:latin typeface="+mn-lt"/>
                <a:ea typeface="+mn-ea"/>
                <a:cs typeface="+mn-cs"/>
              </a:rPr>
              <a:t>of setup work to test a tiny piece of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1588364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r>
              <a:rPr lang="en-US" sz="1200" kern="1200" dirty="0">
                <a:solidFill>
                  <a:schemeClr val="tx1"/>
                </a:solidFill>
                <a:effectLst/>
                <a:latin typeface="+mn-lt"/>
                <a:ea typeface="+mn-ea"/>
                <a:cs typeface="+mn-cs"/>
              </a:rPr>
              <a:t>This is NOT the appropriate way to test logic like that.</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freaking suck. They are hard to write. They are slow to execute. They are often extremely brittle. There are entire categories of pain points that you get with UI tests that just don't occur with other tests.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Anyone else feel this way about UI tests?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My team has been developing a large and complex SaaS application for the last 8 years, and we've been writing unit and integration tests from the beginning. We're up to 7000 of those tests. But, because we all shared this feeling, we didn't write any UI tests in the beginning.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as a result of that, we started having experiences like this.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better approach is to move that logic out of the view and into a method on the view model, and then write unit tests against the model.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test is thousands of times faster than the UI test because it executes entirely in memory, and it’s easier to write because you’re not dealing with test data or login credentials or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I’ve written a single test that has been parameterized to cover both the scenario when the user IS licensed, and when they’re not. This allows me to reuse the same setup code which makes these tests easier to write and maintain.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be fair, you </a:t>
            </a:r>
            <a:r>
              <a:rPr lang="en-US" sz="1200" i="1" kern="1200" dirty="0">
                <a:solidFill>
                  <a:schemeClr val="tx1"/>
                </a:solidFill>
                <a:effectLst/>
                <a:latin typeface="+mn-lt"/>
                <a:ea typeface="+mn-ea"/>
                <a:cs typeface="+mn-cs"/>
              </a:rPr>
              <a:t>can </a:t>
            </a:r>
            <a:r>
              <a:rPr lang="en-US" sz="1200" kern="1200" dirty="0">
                <a:solidFill>
                  <a:schemeClr val="tx1"/>
                </a:solidFill>
                <a:effectLst/>
                <a:latin typeface="+mn-lt"/>
                <a:ea typeface="+mn-ea"/>
                <a:cs typeface="+mn-cs"/>
              </a:rPr>
              <a:t>write parameterized UI tests as well, but because these things are slow to execute and leave behind a bunch of data I try and avoid it. In general, if you find yourself wanting to test multiple permutations of inputs, it's better to isolate the things that are sensitive to those permutations somewhere that they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general, we use unit tests against a view model to check for calculations and visibility of certain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data or integration tests to validate business logic and the interaction between different services.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try to limit our UI tests to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you simply cannot test without fully rendering the DOM.</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testing user interaction with the UI, and ensuring that the CSS, JS, and HTML are working properly together.</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too frequently we’d have a bunch of green checkmarks in the test runner, and we'd push the code to PROD, and then we'd get a phone call that was the equivalent of "hey guys, you said you had a good build. So why is the engine room under water?"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fact of the matter is, unit and integration tests alone are insufficient to support a large or complex app. If you aren't testing all of the nooks and crannies of your application </a:t>
            </a:r>
            <a:r>
              <a:rPr lang="en-US" sz="1200" u="sng" kern="1200" dirty="0">
                <a:solidFill>
                  <a:schemeClr val="tx1"/>
                </a:solidFill>
                <a:effectLst/>
                <a:latin typeface="+mn-lt"/>
                <a:ea typeface="+mn-ea"/>
                <a:cs typeface="+mn-cs"/>
              </a:rPr>
              <a:t>using a browser</a:t>
            </a:r>
            <a:r>
              <a:rPr lang="en-US" sz="1200" u="none" kern="1200" dirty="0">
                <a:solidFill>
                  <a:schemeClr val="tx1"/>
                </a:solidFill>
                <a:effectLst/>
                <a:latin typeface="+mn-lt"/>
                <a:ea typeface="+mn-ea"/>
                <a:cs typeface="+mn-cs"/>
              </a:rPr>
              <a:t>, then you're vulnerable to this same sort of failure.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once your system gets large enough, testing those nooks and crannies by hand becomes very expensive. Eventually we realized that we needed to test the entire application through a browser, but that if we kept doing it by hand we were going to have to keep increasing the size of the QA team to keep up with the application's growth.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so we eventually had to start writing UI tests. In the beginning it was tough. We made lots of mistakes, we wrote a lot of brittle tests, and honestly we came up with a lot of excuses to </a:t>
            </a:r>
            <a:r>
              <a:rPr lang="en-US" sz="1200" i="1" kern="1200" dirty="0">
                <a:solidFill>
                  <a:schemeClr val="tx1"/>
                </a:solidFill>
                <a:effectLst/>
                <a:latin typeface="+mn-lt"/>
                <a:ea typeface="+mn-ea"/>
                <a:cs typeface="+mn-cs"/>
              </a:rPr>
              <a:t>avoid </a:t>
            </a:r>
            <a:r>
              <a:rPr lang="en-US" sz="1200" i="0" kern="1200" dirty="0">
                <a:solidFill>
                  <a:schemeClr val="tx1"/>
                </a:solidFill>
                <a:effectLst/>
                <a:latin typeface="+mn-lt"/>
                <a:ea typeface="+mn-ea"/>
                <a:cs typeface="+mn-cs"/>
              </a:rPr>
              <a:t>writing them. But we kept at it, and then in 2017 something happened that inspired me to write this talk.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We're going to talk about 3 of those 4 concerns in the context of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basically a façade that represents a single page or UI element in your site and abstracts away the details of the HTML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41177744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the Page Object for a Login page would likely have a Username field, a Password field, and a submit button. Those things would be exposed as public properties that the test code can reference.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of the knowledge about how to locate those things in the DOM is handled </a:t>
            </a:r>
            <a:r>
              <a:rPr lang="en-US" sz="1200" i="1" kern="1200" dirty="0">
                <a:solidFill>
                  <a:schemeClr val="tx1"/>
                </a:solidFill>
                <a:effectLst/>
                <a:latin typeface="+mn-lt"/>
                <a:ea typeface="+mn-ea"/>
                <a:cs typeface="+mn-cs"/>
              </a:rPr>
              <a:t>inside </a:t>
            </a:r>
            <a:r>
              <a:rPr lang="en-US" sz="1200" i="0" kern="1200" dirty="0">
                <a:solidFill>
                  <a:schemeClr val="tx1"/>
                </a:solidFill>
                <a:effectLst/>
                <a:latin typeface="+mn-lt"/>
                <a:ea typeface="+mn-ea"/>
                <a:cs typeface="+mn-cs"/>
              </a:rPr>
              <a:t>the page object, resulting in less coupling between the test logic and the HTML implementation details.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what that looks like in code. We create a Page Object class for each element of the UI, and that class contains public properties exposing the HTML elements on that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you actually </a:t>
            </a:r>
            <a:r>
              <a:rPr lang="en-US" sz="1200" i="1" kern="1200" dirty="0">
                <a:solidFill>
                  <a:schemeClr val="tx1"/>
                </a:solidFill>
                <a:effectLst/>
                <a:latin typeface="+mn-lt"/>
                <a:ea typeface="+mn-ea"/>
                <a:cs typeface="+mn-cs"/>
              </a:rPr>
              <a:t>implement </a:t>
            </a:r>
            <a:r>
              <a:rPr lang="en-US" sz="1200" kern="1200" dirty="0">
                <a:solidFill>
                  <a:schemeClr val="tx1"/>
                </a:solidFill>
                <a:effectLst/>
                <a:latin typeface="+mn-lt"/>
                <a:ea typeface="+mn-ea"/>
                <a:cs typeface="+mn-cs"/>
              </a:rPr>
              <a:t>these properties will depend on the specific browser automation tool that you’re using. We use Selenium WebDriver which gives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allows us to declaratively bind each property to the DOM using different types of selectors.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most commonly used selector type is an ID selector like you see here, but we also frequently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a:t>
            </a:r>
            <a:r>
              <a:rPr lang="en-US" sz="1200" kern="1200" dirty="0">
                <a:solidFill>
                  <a:schemeClr val="tx1"/>
                </a:solidFill>
                <a:effectLst/>
                <a:latin typeface="+mn-lt"/>
                <a:ea typeface="+mn-ea"/>
                <a:cs typeface="+mn-cs"/>
              </a:rPr>
              <a:t>CSS class name and CSS Selector strategies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your test code references one of these properties,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calls out to WebDriver, finds the element in the DOM, and then returns a proxy object that can be used to interact with that element via the browser.</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use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correctly, you will end up writing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interacting with your pages, rather than an </a:t>
            </a:r>
            <a:r>
              <a:rPr lang="en-US" sz="1200" i="1" kern="1200" dirty="0">
                <a:solidFill>
                  <a:schemeClr val="tx1"/>
                </a:solidFill>
                <a:effectLst/>
                <a:latin typeface="+mn-lt"/>
                <a:ea typeface="+mn-ea"/>
                <a:cs typeface="+mn-cs"/>
              </a:rPr>
              <a:t>HTML-centric </a:t>
            </a:r>
            <a:r>
              <a:rPr lang="en-US" sz="1200" i="0" kern="1200" dirty="0">
                <a:solidFill>
                  <a:schemeClr val="tx1"/>
                </a:solidFill>
                <a:effectLst/>
                <a:latin typeface="+mn-lt"/>
                <a:ea typeface="+mn-ea"/>
                <a:cs typeface="+mn-cs"/>
              </a:rPr>
              <a:t>one.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that's a good thing. You should NOT be putting HTML IDs, class names,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directly in your test code. That makes the tests harder to write, because the test author needs to </a:t>
            </a:r>
            <a:r>
              <a:rPr lang="en-US" sz="1200" i="1" kern="1200" dirty="0">
                <a:solidFill>
                  <a:schemeClr val="tx1"/>
                </a:solidFill>
                <a:effectLst/>
                <a:latin typeface="+mn-lt"/>
                <a:ea typeface="+mn-ea"/>
                <a:cs typeface="+mn-cs"/>
              </a:rPr>
              <a:t>remember </a:t>
            </a:r>
            <a:r>
              <a:rPr lang="en-US" sz="1200" i="0" kern="1200" dirty="0">
                <a:solidFill>
                  <a:schemeClr val="tx1"/>
                </a:solidFill>
                <a:effectLst/>
                <a:latin typeface="+mn-lt"/>
                <a:ea typeface="+mn-ea"/>
                <a:cs typeface="+mn-cs"/>
              </a:rPr>
              <a:t>all of those details, and it also makes the tests more brittle. I don't want to have to go and edit 50 different UI tests just because I changed a CSS class attached to a textbox or something.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first started using PageObjects, each test was written to interact with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directly.</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1392723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a test for the login page would directly modify the Username field,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2950762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then the password field…</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460163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new developer had recently joined our team and we showed him how we write UI tests, and a couple of months later he told me “when I first started writing UI tests, I hated them. Now, I kind of like them. They’re fun”.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quote told me that, even though our UI tests are still the most painful tests we write, we've solved enough of the pain points that programmers no longer look for excuses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writing them.</a:t>
            </a:r>
          </a:p>
          <a:p>
            <a:endParaRPr lang="en-US" b="0" dirty="0"/>
          </a:p>
          <a:p>
            <a:r>
              <a:rPr lang="en-US" b="0" dirty="0"/>
              <a:t>And that's huge. Because once we started making fewer excuses we started writing more tests, and our release quality has gone up significantly as a result.</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4171412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then click the submit button…</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7642754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then finally make its assertions.</a:t>
            </a: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70433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Seems simple, right?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definitely decoupled this test from the HTML </a:t>
            </a:r>
            <a:r>
              <a:rPr lang="en-US" sz="1200" i="1" kern="1200" dirty="0">
                <a:solidFill>
                  <a:schemeClr val="tx1"/>
                </a:solidFill>
                <a:effectLst/>
                <a:latin typeface="+mn-lt"/>
                <a:ea typeface="+mn-ea"/>
                <a:cs typeface="+mn-cs"/>
              </a:rPr>
              <a:t>markup</a:t>
            </a:r>
            <a:r>
              <a:rPr lang="en-US" sz="1200" i="0" kern="1200" dirty="0">
                <a:solidFill>
                  <a:schemeClr val="tx1"/>
                </a:solidFill>
                <a:effectLst/>
                <a:latin typeface="+mn-lt"/>
                <a:ea typeface="+mn-ea"/>
                <a:cs typeface="+mn-cs"/>
              </a:rPr>
              <a:t>, but it's still coupled to the specific </a:t>
            </a:r>
            <a:r>
              <a:rPr lang="en-US" sz="1200" kern="1200" dirty="0">
                <a:solidFill>
                  <a:schemeClr val="tx1"/>
                </a:solidFill>
                <a:effectLst/>
                <a:latin typeface="+mn-lt"/>
                <a:ea typeface="+mn-ea"/>
                <a:cs typeface="+mn-cs"/>
              </a:rPr>
              <a:t>front-end </a:t>
            </a:r>
            <a:r>
              <a:rPr lang="en-US" sz="1200" i="1" kern="1200" dirty="0">
                <a:solidFill>
                  <a:schemeClr val="tx1"/>
                </a:solidFill>
                <a:effectLst/>
                <a:latin typeface="+mn-lt"/>
                <a:ea typeface="+mn-ea"/>
                <a:cs typeface="+mn-cs"/>
              </a:rPr>
              <a:t>implementation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1677173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explain that, let’s imagine for a moment that I have five different tests I want to run for the login page:</a:t>
            </a:r>
          </a:p>
          <a:p>
            <a:pPr lvl="0"/>
            <a:r>
              <a:rPr lang="en-US" sz="1200" kern="1200" dirty="0">
                <a:solidFill>
                  <a:schemeClr val="tx1"/>
                </a:solidFill>
                <a:effectLst/>
                <a:latin typeface="+mn-lt"/>
                <a:ea typeface="+mn-ea"/>
                <a:cs typeface="+mn-cs"/>
              </a:rPr>
              <a:t>* Wrong password = error message</a:t>
            </a:r>
          </a:p>
          <a:p>
            <a:pPr lvl="0"/>
            <a:r>
              <a:rPr lang="en-US" sz="1200" kern="1200" dirty="0">
                <a:solidFill>
                  <a:schemeClr val="tx1"/>
                </a:solidFill>
                <a:effectLst/>
                <a:latin typeface="+mn-lt"/>
                <a:ea typeface="+mn-ea"/>
                <a:cs typeface="+mn-cs"/>
              </a:rPr>
              <a:t>* Valid credentials for “locked” account = error message</a:t>
            </a:r>
          </a:p>
          <a:p>
            <a:pPr lvl="0"/>
            <a:r>
              <a:rPr lang="en-US" sz="1200" kern="1200" dirty="0">
                <a:solidFill>
                  <a:schemeClr val="tx1"/>
                </a:solidFill>
                <a:effectLst/>
                <a:latin typeface="+mn-lt"/>
                <a:ea typeface="+mn-ea"/>
                <a:cs typeface="+mn-cs"/>
              </a:rPr>
              <a:t>* Valid credentials for Admin = redirect to Admin area</a:t>
            </a:r>
          </a:p>
          <a:p>
            <a:pPr lvl="0"/>
            <a:r>
              <a:rPr lang="en-US" sz="1200" kern="1200" dirty="0">
                <a:solidFill>
                  <a:schemeClr val="tx1"/>
                </a:solidFill>
                <a:effectLst/>
                <a:latin typeface="+mn-lt"/>
                <a:ea typeface="+mn-ea"/>
                <a:cs typeface="+mn-cs"/>
              </a:rPr>
              <a:t>* Valid credentials for Normal = redirect to User area</a:t>
            </a:r>
          </a:p>
          <a:p>
            <a:pPr lvl="0"/>
            <a:r>
              <a:rPr lang="en-US" sz="1200" kern="1200" dirty="0">
                <a:solidFill>
                  <a:schemeClr val="tx1"/>
                </a:solidFill>
                <a:effectLst/>
                <a:latin typeface="+mn-lt"/>
                <a:ea typeface="+mn-ea"/>
                <a:cs typeface="+mn-cs"/>
              </a:rPr>
              <a:t>* If user hasn't changed password in 3 months = redirect to password reset flow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Actually, before I move on, pop quiz: can anyone tell me why these are really bad example of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a bad example because these tests are covering business logic tests, not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Things like “when the account is locked, show this error message” and "different user types get different default home pages" should be unit or integration tests against a login service, not browser-level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real-world scenario I would probably keep two these UI tests, one to cover the happy path successful login and one to cover a failure state, just to make sure that the UI responds properly in both scenarios. But exhaustive coverage of all conditions should be handled with lower level tests instead.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Anyways, let’s pretend for a moment that I wasn’t being lazy in my slides and that these ARE good example of UI tests you’d want to write.</a:t>
            </a:r>
          </a:p>
          <a:p>
            <a:r>
              <a:rPr lang="en-US" sz="1200" kern="1200" dirty="0">
                <a:solidFill>
                  <a:schemeClr val="tx1"/>
                </a:solidFill>
                <a:effectLst/>
                <a:latin typeface="+mn-lt"/>
                <a:ea typeface="+mn-ea"/>
                <a:cs typeface="+mn-cs"/>
              </a:rPr>
              <a:t>Each of these 5 tests needs to do the same 3 things: put a username in the username field, put a password in the password field, and then click submit. If we copy and paste these 3 lines in each of those 5 tests, that’s a lot of duplication. </a:t>
            </a:r>
          </a:p>
          <a:p>
            <a:r>
              <a:rPr lang="en-US" sz="1200" kern="1200" dirty="0">
                <a:solidFill>
                  <a:schemeClr val="tx1"/>
                </a:solidFill>
                <a:effectLst/>
                <a:latin typeface="+mn-lt"/>
                <a:ea typeface="+mn-ea"/>
                <a:cs typeface="+mn-cs"/>
              </a:rPr>
              <a:t>What happens if someone in the legal department gets paranoid about cookie usage and wants us to put some checkbox on the login page that requires the user to acknowledge our privacy policy before they are even allowed to log in?</a:t>
            </a:r>
          </a:p>
          <a:p>
            <a:r>
              <a:rPr lang="en-US" sz="1200" kern="1200" dirty="0">
                <a:solidFill>
                  <a:schemeClr val="tx1"/>
                </a:solidFill>
                <a:effectLst/>
                <a:latin typeface="+mn-lt"/>
                <a:ea typeface="+mn-ea"/>
                <a:cs typeface="+mn-cs"/>
              </a:rPr>
              <a:t>That type of change would need to be duplicated in all 5 of these tests because each test is coupled to the front end implementation.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 time, we’ve started adding </a:t>
            </a:r>
            <a:r>
              <a:rPr lang="en-US" sz="1200" i="1" kern="1200" dirty="0">
                <a:solidFill>
                  <a:schemeClr val="tx1"/>
                </a:solidFill>
                <a:effectLst/>
                <a:latin typeface="+mn-lt"/>
                <a:ea typeface="+mn-ea"/>
                <a:cs typeface="+mn-cs"/>
              </a:rPr>
              <a:t>behavior </a:t>
            </a:r>
            <a:r>
              <a:rPr lang="en-US" sz="1200" kern="1200" dirty="0">
                <a:solidFill>
                  <a:schemeClr val="tx1"/>
                </a:solidFill>
                <a:effectLst/>
                <a:latin typeface="+mn-lt"/>
                <a:ea typeface="+mn-ea"/>
                <a:cs typeface="+mn-cs"/>
              </a:rPr>
              <a:t>to our PageObjects as well.</a:t>
            </a:r>
          </a:p>
          <a:p>
            <a:r>
              <a:rPr lang="en-US" sz="1200" kern="1200" dirty="0">
                <a:solidFill>
                  <a:schemeClr val="tx1"/>
                </a:solidFill>
                <a:effectLst/>
                <a:latin typeface="+mn-lt"/>
                <a:ea typeface="+mn-ea"/>
                <a:cs typeface="+mn-cs"/>
              </a:rPr>
              <a:t>In the case of the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object example, we has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takes the username and password and then encapsulates whatever steps need to be performed. Now, any test that wants to log in can do that with one simple method call.</a:t>
            </a:r>
          </a:p>
          <a:p>
            <a:r>
              <a:rPr lang="en-US" sz="1200" kern="1200" dirty="0">
                <a:solidFill>
                  <a:schemeClr val="tx1"/>
                </a:solidFill>
                <a:effectLst/>
                <a:latin typeface="+mn-lt"/>
                <a:ea typeface="+mn-ea"/>
                <a:cs typeface="+mn-cs"/>
              </a:rPr>
              <a:t>In fact, we’ve started making most of 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a:t>
            </a:r>
            <a:r>
              <a:rPr lang="en-US" sz="1200" i="1" kern="1200" dirty="0">
                <a:solidFill>
                  <a:schemeClr val="tx1"/>
                </a:solidFill>
                <a:effectLst/>
                <a:latin typeface="+mn-lt"/>
                <a:ea typeface="+mn-ea"/>
                <a:cs typeface="+mn-cs"/>
              </a:rPr>
              <a:t>private </a:t>
            </a:r>
            <a:r>
              <a:rPr lang="en-US" sz="1200" kern="1200" dirty="0">
                <a:solidFill>
                  <a:schemeClr val="tx1"/>
                </a:solidFill>
                <a:effectLst/>
                <a:latin typeface="+mn-lt"/>
                <a:ea typeface="+mn-ea"/>
                <a:cs typeface="+mn-cs"/>
              </a:rPr>
              <a:t>because it forces us to expose all of the things that a page does as method calls instead. This makes the tests more expressive, more intent-revealing, and easier to maintain.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PageObjects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lesson here is that every single interaction that you automate through the browser is a potential point of failure, so you really only want to automate those things that are completely necessary for your test case. </a:t>
            </a:r>
          </a:p>
          <a:p>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PageObjects so that we can navigate directly to the page in question, rather than automating clicks against the navigation menu. </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other benefit of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is that it lets us document the required URL parameters for each page.</a:t>
            </a:r>
          </a:p>
          <a:p>
            <a:r>
              <a:rPr lang="en-US" sz="1200" kern="1200" dirty="0">
                <a:solidFill>
                  <a:schemeClr val="tx1"/>
                </a:solidFill>
                <a:effectLst/>
                <a:latin typeface="+mn-lt"/>
                <a:ea typeface="+mn-ea"/>
                <a:cs typeface="+mn-cs"/>
              </a:rPr>
              <a:t>The login page, for example, has no required parameters but it does support an optional “</a:t>
            </a:r>
            <a:r>
              <a:rPr lang="en-US" sz="1200" kern="1200" dirty="0" err="1">
                <a:solidFill>
                  <a:schemeClr val="tx1"/>
                </a:solidFill>
                <a:effectLst/>
                <a:latin typeface="+mn-lt"/>
                <a:ea typeface="+mn-ea"/>
                <a:cs typeface="+mn-cs"/>
              </a:rPr>
              <a:t>redirectTo</a:t>
            </a:r>
            <a:r>
              <a:rPr lang="en-US" sz="1200" kern="1200" dirty="0">
                <a:solidFill>
                  <a:schemeClr val="tx1"/>
                </a:solidFill>
                <a:effectLst/>
                <a:latin typeface="+mn-lt"/>
                <a:ea typeface="+mn-ea"/>
                <a:cs typeface="+mn-cs"/>
              </a:rPr>
              <a:t>” parameter that overrides the default redirect following a successful login.</a:t>
            </a:r>
          </a:p>
          <a:p>
            <a:r>
              <a:rPr lang="en-US" sz="1200" kern="1200" dirty="0">
                <a:solidFill>
                  <a:schemeClr val="tx1"/>
                </a:solidFill>
                <a:effectLst/>
                <a:latin typeface="+mn-lt"/>
                <a:ea typeface="+mn-ea"/>
                <a:cs typeface="+mn-cs"/>
              </a:rPr>
              <a:t>The member details page, on the other hand, </a:t>
            </a:r>
            <a:r>
              <a:rPr lang="en-US" sz="1200" i="1" kern="1200" dirty="0">
                <a:solidFill>
                  <a:schemeClr val="tx1"/>
                </a:solidFill>
                <a:effectLst/>
                <a:latin typeface="+mn-lt"/>
                <a:ea typeface="+mn-ea"/>
                <a:cs typeface="+mn-cs"/>
              </a:rPr>
              <a:t>requires </a:t>
            </a:r>
            <a:r>
              <a:rPr lang="en-US" sz="1200" kern="1200" dirty="0">
                <a:solidFill>
                  <a:schemeClr val="tx1"/>
                </a:solidFill>
                <a:effectLst/>
                <a:latin typeface="+mn-lt"/>
                <a:ea typeface="+mn-ea"/>
                <a:cs typeface="+mn-cs"/>
              </a:rPr>
              <a:t>that you specify the ID of the member you want to view.</a:t>
            </a:r>
          </a:p>
          <a:p>
            <a:r>
              <a:rPr lang="en-US" sz="1200" kern="1200" dirty="0">
                <a:solidFill>
                  <a:schemeClr val="tx1"/>
                </a:solidFill>
                <a:effectLst/>
                <a:latin typeface="+mn-lt"/>
                <a:ea typeface="+mn-ea"/>
                <a:cs typeface="+mn-cs"/>
              </a:rPr>
              <a:t>Baking those details into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ensures that our tests are never navigating to pages without the required data. And if we happen to </a:t>
            </a:r>
            <a:r>
              <a:rPr lang="en-US" sz="1200" i="1" kern="1200" dirty="0">
                <a:solidFill>
                  <a:schemeClr val="tx1"/>
                </a:solidFill>
                <a:effectLst/>
                <a:latin typeface="+mn-lt"/>
                <a:ea typeface="+mn-ea"/>
                <a:cs typeface="+mn-cs"/>
              </a:rPr>
              <a:t>change </a:t>
            </a:r>
            <a:r>
              <a:rPr lang="en-US" sz="1200" kern="1200" dirty="0">
                <a:solidFill>
                  <a:schemeClr val="tx1"/>
                </a:solidFill>
                <a:effectLst/>
                <a:latin typeface="+mn-lt"/>
                <a:ea typeface="+mn-ea"/>
                <a:cs typeface="+mn-cs"/>
              </a:rPr>
              <a:t>the set of required or optional parameters for a page, static analysis tools and the compiler will very quickly help us determine which UI tests need updated accordingly.</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wrap up this section on PageObjects with one last comment: Even though this is called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r>
              <a:rPr lang="en-US" sz="1200" kern="1200" dirty="0">
                <a:solidFill>
                  <a:schemeClr val="tx1"/>
                </a:solidFill>
                <a:effectLst/>
                <a:latin typeface="+mn-lt"/>
                <a:ea typeface="+mn-ea"/>
                <a:cs typeface="+mn-cs"/>
              </a:rPr>
              <a:t>Even though that modal popup isn’t a “page”, we still encapsulate the functionality exposed by that modal into its own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so that it’s easy to reuse. In this example, we call a method on the main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that method </a:t>
            </a:r>
            <a:r>
              <a:rPr lang="en-US" sz="1200" b="1" kern="1200" dirty="0">
                <a:solidFill>
                  <a:schemeClr val="tx1"/>
                </a:solidFill>
                <a:effectLst/>
                <a:latin typeface="+mn-lt"/>
                <a:ea typeface="+mn-ea"/>
                <a:cs typeface="+mn-cs"/>
              </a:rPr>
              <a:t>returns an instance of the comparison rule editor </a:t>
            </a:r>
            <a:r>
              <a:rPr lang="en-US" sz="1200" b="1"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The test can then interact with that modal to do whatever it needs. </a:t>
            </a: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each of those contexts. </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learned some hard fought lessons that I want to share with you. I'd like to make your journey to that milestone less painful than ours.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we use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to simplify the task of logging in, navigating to a specific page or context, and then to decouple our test setup and assertions from the underlying HTML implementation.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brings us to the very first thing that you’ll need to think about when writing a UI test, which is what data needs to exist in the system in order for your test to execute, and how does that data get there?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it’s complicated. And it’s even </a:t>
            </a:r>
            <a:r>
              <a:rPr lang="en-US" sz="1200" i="1" kern="1200" dirty="0">
                <a:solidFill>
                  <a:schemeClr val="tx1"/>
                </a:solidFill>
                <a:effectLst/>
                <a:latin typeface="+mn-lt"/>
                <a:ea typeface="+mn-ea"/>
                <a:cs typeface="+mn-cs"/>
              </a:rPr>
              <a:t>more </a:t>
            </a:r>
            <a:r>
              <a:rPr lang="en-US" sz="1200" kern="1200" dirty="0">
                <a:solidFill>
                  <a:schemeClr val="tx1"/>
                </a:solidFill>
                <a:effectLst/>
                <a:latin typeface="+mn-lt"/>
                <a:ea typeface="+mn-ea"/>
                <a:cs typeface="+mn-cs"/>
              </a:rPr>
              <a:t>complicated if you have a complicated data model to begin with.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an example, the main product that my team develops is in the licensing and credentialing space. One of the things that we can do in our product is configure the workflow that a person goes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 applications for those types of licenses collect a lot of data. Applicants need to fill our their work history, education history, they need to pay different types of fees, they might need to provide professional references, there might be some sort of background check that's performed on them, etc. And all of that stuff needs to be configurable because every credential has a completely customized application form.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entry forms that collect all of that data are a key feature of the system and because they are so configurable, and there are so many different possible permutations of that configuration, we obviously need UI tests around them. But writing those UI tests is challenging.</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an example, pretend that we want to write a UI test for one of the data entry forms that my system can display.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of that configuration data has to exist in the database before we can display the form to a browser, so the first decision that we have to make is whether our test should render a pre-existing form that’s already been configured in the database, or whether that test should create a brand new data entry form as part of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that developers on our team have access to a database snapshot that is checked into source control and that already has sample data in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that database snapshot already has a data entry form created, then we can just create a constant that references the ID of that pre-existing record, and then the test is super easy to write. The data already exists so there’s no real setup to do, and we can jump right into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beginning this will be easy to do because the amount of pre-staged data will be very small.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things rarely stay simple over time. Eventually we’re going to write more tests, and some of those tests are going to need different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there’s one test that deals specifically with fees and needs to have one specific configuration, so you define a new form, save it to the snapshot, and add its ID to the list.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next test we write deals specifically with the ability to render a form using a tabbed UI, so we create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data entry form and save it to the snapshot as well.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yet another test we write deals with the review process that some application forms go through.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of these things is different enough that it's logical to just create a new data entry form in that baseline database and reference it in our list of constants.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your application is complex enough, and the number of possible permutations of this data is large, then it won’t take long before this gets out of hand.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we have a long list of IDs like this and a new developer joins the team. She needs to write a test that deals with a multi-tab UI, that also has an application fee, </a:t>
            </a:r>
            <a:r>
              <a:rPr lang="en-US" sz="1200" i="1" kern="1200" dirty="0">
                <a:solidFill>
                  <a:schemeClr val="tx1"/>
                </a:solidFill>
                <a:effectLst/>
                <a:latin typeface="+mn-lt"/>
                <a:ea typeface="+mn-ea"/>
                <a:cs typeface="+mn-cs"/>
              </a:rPr>
              <a:t>and </a:t>
            </a:r>
            <a:r>
              <a:rPr lang="en-US" sz="1200" i="0" kern="1200" dirty="0">
                <a:solidFill>
                  <a:schemeClr val="tx1"/>
                </a:solidFill>
                <a:effectLst/>
                <a:latin typeface="+mn-lt"/>
                <a:ea typeface="+mn-ea"/>
                <a:cs typeface="+mn-cs"/>
              </a:rPr>
              <a:t>goes through a review step. She has no way of knowing </a:t>
            </a:r>
            <a:r>
              <a:rPr lang="en-US" sz="1200" kern="1200" dirty="0">
                <a:solidFill>
                  <a:schemeClr val="tx1"/>
                </a:solidFill>
                <a:effectLst/>
                <a:latin typeface="+mn-lt"/>
                <a:ea typeface="+mn-ea"/>
                <a:cs typeface="+mn-cs"/>
              </a:rPr>
              <a:t>which, if any, of these pre-built things meet those specific needs, so she’ll also do the logical thing and create yet another pre-built record.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Eventually, you end up with lots of duplication because there just isn't a good way to manage reusable data at scale.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 made up these specific scenarios for this example, but the need to highly specify the data context for a test is quite common in a complex system, and the more “pre-existing special cases” that you create, the harder it’s going to be to maintain that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there is no One True Way of UI Testing. There are no silver bullets, just a series of different trade-offs you can make. This talk is not about any one specific library or framework or tool or testing service. It's more about the strategy that we've applied to </a:t>
            </a:r>
            <a:r>
              <a:rPr lang="en-US" sz="1200" i="0" kern="1200" dirty="0">
                <a:solidFill>
                  <a:schemeClr val="tx1"/>
                </a:solidFill>
                <a:effectLst/>
                <a:latin typeface="+mn-lt"/>
                <a:ea typeface="+mn-ea"/>
                <a:cs typeface="+mn-cs"/>
              </a:rPr>
              <a:t>UI testing </a:t>
            </a:r>
            <a:r>
              <a:rPr lang="en-US" sz="1200" kern="1200" dirty="0">
                <a:solidFill>
                  <a:schemeClr val="tx1"/>
                </a:solidFill>
                <a:effectLst/>
                <a:latin typeface="+mn-lt"/>
                <a:ea typeface="+mn-ea"/>
                <a:cs typeface="+mn-cs"/>
              </a:rPr>
              <a:t>a large, complex, server-rendered, line-of-business web app, and how we've navigated all of those trade-offs.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hope that even if you live in a different world than we do, seeing how our choices have played out over time will help you make better choices of your own. </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2152353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approach would be to maintain a smaller set of pre-existing special cases, and then have each test modify one of those pre-existing things to match the test-specific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if that newly hired programmer needs a tabbed data entry form with an application fee, she could write a tiny bit of SQL that just modifies the pre-existing form with a fee and ensures that it </a:t>
            </a:r>
            <a:r>
              <a:rPr lang="en-US" sz="1200" i="1" kern="1200" dirty="0">
                <a:solidFill>
                  <a:schemeClr val="tx1"/>
                </a:solidFill>
                <a:effectLst/>
                <a:latin typeface="+mn-lt"/>
                <a:ea typeface="+mn-ea"/>
                <a:cs typeface="+mn-cs"/>
              </a:rPr>
              <a:t>also </a:t>
            </a:r>
            <a:r>
              <a:rPr lang="en-US" sz="1200" i="0" kern="1200" dirty="0">
                <a:solidFill>
                  <a:schemeClr val="tx1"/>
                </a:solidFill>
                <a:effectLst/>
                <a:latin typeface="+mn-lt"/>
                <a:ea typeface="+mn-ea"/>
                <a:cs typeface="+mn-cs"/>
              </a:rPr>
              <a:t>is now multi-tab.</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does reduce the number of permutations of pre-built data, but now you have tests making permanent changes to shared global data, and that’s dangerous. You might get different results if you run the tests in different sequences, because there might a test that </a:t>
            </a:r>
            <a:r>
              <a:rPr lang="en-US" sz="1200" i="1" kern="1200" dirty="0">
                <a:solidFill>
                  <a:schemeClr val="tx1"/>
                </a:solidFill>
                <a:effectLst/>
                <a:latin typeface="+mn-lt"/>
                <a:ea typeface="+mn-ea"/>
                <a:cs typeface="+mn-cs"/>
              </a:rPr>
              <a:t>assumes </a:t>
            </a:r>
            <a:r>
              <a:rPr lang="en-US" sz="1200" i="0" kern="1200" dirty="0">
                <a:solidFill>
                  <a:schemeClr val="tx1"/>
                </a:solidFill>
                <a:effectLst/>
                <a:latin typeface="+mn-lt"/>
                <a:ea typeface="+mn-ea"/>
                <a:cs typeface="+mn-cs"/>
              </a:rPr>
              <a:t>that the form with the application fee uses a single-tab UI. If that test runs first, it will pass. But if </a:t>
            </a:r>
            <a:r>
              <a:rPr lang="en-US" sz="1200" i="1" kern="1200" dirty="0">
                <a:solidFill>
                  <a:schemeClr val="tx1"/>
                </a:solidFill>
                <a:effectLst/>
                <a:latin typeface="+mn-lt"/>
                <a:ea typeface="+mn-ea"/>
                <a:cs typeface="+mn-cs"/>
              </a:rPr>
              <a:t>this </a:t>
            </a:r>
            <a:r>
              <a:rPr lang="en-US" sz="1200" i="0" kern="1200" dirty="0">
                <a:solidFill>
                  <a:schemeClr val="tx1"/>
                </a:solidFill>
                <a:effectLst/>
                <a:latin typeface="+mn-lt"/>
                <a:ea typeface="+mn-ea"/>
                <a:cs typeface="+mn-cs"/>
              </a:rPr>
              <a:t>test runs first, and this change persists in the database, then that other test is going to fail because the system is no longer in the expected state.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Those failures are really hard to triage; lets say that other test fails, and so we reset to a known clean state and run it by itself under a debugger. But this time, the test passes. And then we run the whole suite together, and it fails again. That's a </a:t>
            </a:r>
            <a:r>
              <a:rPr lang="en-US" sz="1200" i="1" kern="1200" dirty="0">
                <a:solidFill>
                  <a:schemeClr val="tx1"/>
                </a:solidFill>
                <a:effectLst/>
                <a:latin typeface="+mn-lt"/>
                <a:ea typeface="+mn-ea"/>
                <a:cs typeface="+mn-cs"/>
              </a:rPr>
              <a:t>really </a:t>
            </a:r>
            <a:r>
              <a:rPr lang="en-US" sz="1200" i="0" kern="1200" dirty="0">
                <a:solidFill>
                  <a:schemeClr val="tx1"/>
                </a:solidFill>
                <a:effectLst/>
                <a:latin typeface="+mn-lt"/>
                <a:ea typeface="+mn-ea"/>
                <a:cs typeface="+mn-cs"/>
              </a:rPr>
              <a:t>frustrating way to spend an afternoon!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those reasons, I believe that whenever it's possible to do so, each test should create its own test data. Tests should make the fewest possible assumptions about the state of the database and should be as self-contained as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when creating test data, tests should be precise and explicit about which properties of that data its creating are actually relevant to the test. I'll show an example of this in a moment, but first I want to say that this approach has been hugely successful for us. It does slow down our tests, but it means that our tests tend to stay green. Relying on shared data works great at the beginning but the maintenance costs of that approach really add up over time. This is a really good example of the principle of going slow, in order to go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9389375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an example of what that might look like: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We’ll need to create the data entry form</a:t>
            </a:r>
            <a:r>
              <a:rPr lang="en-US" sz="1200" kern="1200" baseline="0" dirty="0">
                <a:solidFill>
                  <a:schemeClr val="tx1"/>
                </a:solidFill>
                <a:effectLst/>
                <a:latin typeface="+mn-lt"/>
                <a:ea typeface="+mn-ea"/>
                <a:cs typeface="+mn-cs"/>
              </a:rPr>
              <a:t> in memory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we’ll need to customize it to match the requirements of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and then we’ll need to save it to the database so that the UI test can access it.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good news is that this test is now totally independent of the others, but there's</a:t>
            </a:r>
            <a:r>
              <a:rPr lang="en-US" sz="1200" kern="1200" baseline="0" dirty="0">
                <a:solidFill>
                  <a:schemeClr val="tx1"/>
                </a:solidFill>
                <a:effectLst/>
                <a:latin typeface="+mn-lt"/>
                <a:ea typeface="+mn-ea"/>
                <a:cs typeface="+mn-cs"/>
              </a:rPr>
              <a:t> still a problem here.</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 were to make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Member requires some Address data, and each of those things may have their own dependencies.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the time that we’ve satisfied all of the constructors we’ve had to specify a ton of data that is totally irrelevant to the outcome of our test. </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only value in this test that actually impacts the test outcome is the fee. Everything else that I had to specify is noise and makes the test harder to write and harder to read.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noise values also make our tests brittle because if any of these constructors get changed in the future, this test is going to need updated as well, even if those changes have no logical bearing on the test outcome.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 have literally thousands of tests that need to construct things like this, so the maintenance costs of the test code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a:t>
            </a:r>
            <a:r>
              <a:rPr lang="en-US" sz="1200" kern="1200" baseline="0" dirty="0">
                <a:solidFill>
                  <a:schemeClr val="tx1"/>
                </a:solidFill>
                <a:effectLst/>
                <a:latin typeface="+mn-lt"/>
                <a:ea typeface="+mn-ea"/>
                <a:cs typeface="+mn-cs"/>
              </a:rPr>
              <a:t> if the database assigns any IDs, we'll need to update the in-memory objects accordingly.</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pPr lvl="0"/>
            <a:r>
              <a:rPr lang="en-US" sz="1200" kern="1200" dirty="0">
                <a:solidFill>
                  <a:schemeClr val="tx1"/>
                </a:solidFill>
                <a:effectLst/>
                <a:latin typeface="+mn-lt"/>
                <a:ea typeface="+mn-ea"/>
                <a:cs typeface="+mn-cs"/>
              </a:rPr>
              <a:t>How we decide when to write UI test, and when not to</a:t>
            </a:r>
          </a:p>
          <a:p>
            <a:pPr lvl="0"/>
            <a:r>
              <a:rPr lang="en-US" sz="1200" kern="1200" dirty="0">
                <a:solidFill>
                  <a:schemeClr val="tx1"/>
                </a:solidFill>
                <a:effectLst/>
                <a:latin typeface="+mn-lt"/>
                <a:ea typeface="+mn-ea"/>
                <a:cs typeface="+mn-cs"/>
              </a:rPr>
              <a:t>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write and organize our UI tests</a:t>
            </a:r>
          </a:p>
          <a:p>
            <a:pPr lvl="0"/>
            <a:r>
              <a:rPr lang="en-US" sz="1200" kern="1200" dirty="0">
                <a:solidFill>
                  <a:schemeClr val="tx1"/>
                </a:solidFill>
                <a:effectLst/>
                <a:latin typeface="+mn-lt"/>
                <a:ea typeface="+mn-ea"/>
                <a:cs typeface="+mn-cs"/>
              </a:rPr>
              <a:t>How we create and manage our test data in the database</a:t>
            </a:r>
          </a:p>
          <a:p>
            <a:pPr lvl="0"/>
            <a:r>
              <a:rPr lang="en-US" sz="1200" kern="1200" dirty="0">
                <a:solidFill>
                  <a:schemeClr val="tx1"/>
                </a:solidFill>
                <a:effectLst/>
                <a:latin typeface="+mn-lt"/>
                <a:ea typeface="+mn-ea"/>
                <a:cs typeface="+mn-cs"/>
              </a:rPr>
              <a:t>Some tips and tricks for making your UI tests easier to write and less brittle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you will NOT see are slides about how to get started with Selenium WebDriver, which is the API that we use to automate the browser. If you don’t already know how to automate the browser via code, that’s fine; you’ll still get value from this session, but you may need a little extra research before you can get started.</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obviously, it can be hard to create test-specific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it easier, we’ve created a library of data creation helpers that make it much simpler to construct test data. This is what they look like: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that impact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defaults aren’t things like null and 0, but they are realistic defaults for the application. These helpers always return objects that represent valid, real-world configurations.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If we’re writing a 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UI test, we’ll call a second helper method, Save(), to persist those in-memory objects to the database.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Save() method is what ensures that things are saved in the correct sequence to satisfy all of the foreign keys, and that all of the in-memory objects get updated to reflect any primary key values that are assigned by the database.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call these objects “Test Helpers” and 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r>
              <a:rPr lang="en-US" sz="1200" kern="1200" dirty="0">
                <a:solidFill>
                  <a:schemeClr val="tx1"/>
                </a:solidFill>
                <a:effectLst/>
                <a:latin typeface="+mn-lt"/>
                <a:ea typeface="+mn-ea"/>
                <a:cs typeface="+mn-cs"/>
              </a:rPr>
              <a:t>Sometimes the best default value for Property B depends on the value of Property A. A generic, off-the-shelf library doesn’t always make it easy to implement details like that.</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 could go on and on about this stuff, and I actually have a 60 minute talk on just this data helper pattern that we use. For today though, the key points are:</a:t>
            </a:r>
          </a:p>
          <a:p>
            <a:pPr lvl="0"/>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Don’t new up test data by hand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Only specify values that impact the test. Data creation helpers provide defaults</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image here is from a blog post by Steven Hicks and he uses the concept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to describe this last point.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is a principle in dramatic writing that says that all elements in a story must be relevant in some way. One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quotes boils down to “if in the first act you have hung a pistol on the wall, then in the following act it should be fired”. It means that if you show something to the audience, it should be relevant to the story.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testing, if you specify a value when creating test data, that value should impact the test. If it does not, then it’s distracting and confusing. This is really, really important and helps keep your tests short, clean, and readable.</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pre-existing data is one anti-pattern that will make your UI tests not fun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anti-pattern is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easy thing to do is just insert that test between the Edit and Delete case, so it can use the same widget you already created. And since developers are lazy, this is what most developers will do in this case.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Later on, because software evolves, you add a new property to Widgets called “Widget Type”, and this property has some major impact on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that Widgets default to “Type 1”, so your initial test is now creating a Type 1 widget and your “use widget” test is now using a Type 1 widget.</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it’s also important that you test a Type 2 widget, so you clone the “use widget” test, write a little SQL in the test setup that updates it to be a Type 2 widget, and now you have two different tests that cover both widget types.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4044961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UI test. </a:t>
            </a: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Also, when I lay this sequence out graphically it's pretty easy to understand. But good luck building this mental picture if you open up the "Use Type 2 Widget" test file and you aren't the original author.</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8072639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38284554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1835299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this point I’ve shown you 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organize our tests and how we use the Test Helper pattern to manage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last part of this session I have a few other miscellaneous tips and tricks that have really made a big difference for us.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has to do with how you bind your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to the DOM.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UI tests, people tried to write the test code without making any changes to the UI code. When the HTML was complex, and the test needed to be very specific about what is was referencing, we ended up with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references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that is the direct child of the first span that is the direct child of a td that is the direct child of a table row with a specific class.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every test that uses this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avoid things like this, we encourage developers to modify the UI code to make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way of doing that is to create specific IDs, classes, and data attributes that are used ONLY for UI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do this, include a “selenium” prefix which indicates that these IDs, classes, and data elements are not to be used for styling or any functional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This prefix means these things are ONLY to be used by the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encourage that separation because it makes it far less likely that a designer is going to inadvertently break your tests when they update the styles, or that another programmer will break your tests when they refactor the client-side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The selenium prefix is a very clear indicator that these things matter to the test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Every once in awhile you may run into some scenario that makes it hard to use test-specific markers. In that case, if you can’t bind your PageObjects directly to a selenium-specific marker, you should pick a locator that is going to be the most resilient to change.</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do this, you can use this concept called the Locator Tree of Life.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 tree of life is basically a way of thinking about locators that encourages you to write more maintainable code. The idea is that fruit at the bottom of the tree is tasty and healthy, but as you move higher and higher the fruit becomes bitter and you should look for alternatives or eat it very sparingly.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locators at the bottom, such as ID, </a:t>
            </a:r>
            <a:r>
              <a:rPr lang="en-US" sz="1200" kern="1200" dirty="0" err="1">
                <a:solidFill>
                  <a:schemeClr val="tx1"/>
                </a:solidFill>
                <a:effectLst/>
                <a:latin typeface="+mn-lt"/>
                <a:ea typeface="+mn-ea"/>
                <a:cs typeface="+mn-cs"/>
              </a:rPr>
              <a:t>classname</a:t>
            </a:r>
            <a:r>
              <a:rPr lang="en-US" sz="1200" kern="1200" dirty="0">
                <a:solidFill>
                  <a:schemeClr val="tx1"/>
                </a:solidFill>
                <a:effectLst/>
                <a:latin typeface="+mn-lt"/>
                <a:ea typeface="+mn-ea"/>
                <a:cs typeface="+mn-cs"/>
              </a:rPr>
              <a:t>, and data attribute locators, tend to be easier to use and more resilient to change.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let’s say I have this piece of HTML with an ID and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that references that ID. If a developer wants to make changes to this code, and they do a text search for this ID, they will easily locate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be able to make the corresponding changes to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Things get more difficult when we’re working with locators higher up the tree. Here’s another piece of HTML and a path-based locator.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Nothing about this HTML fragment suggests that adding a &lt;div&gt; tag to the table cell is going to break anything, and there’s no text search that a developer can run that’s going to help them figure it out.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lack of an obvious, explicit link between the HTML structure and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what makes this sort of locator extremely brittle.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general rule, we avoid locators based on paths, element text, index or position within a group, and all of the other complex stuff that CSS makes possible.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combine these low-hanging fruit with test-specific names using that “selenium” prefix, you’ll have tests that are very resilient in the face of changes to the HTML.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simple rule is that you should write a UI test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when you can’t write a cheaper, faster, easier test that can give you the confidence that you desire.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put another way, the surest way to guarantee that your UI tests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is to use them to test the wrong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the concept of a test harness for your UI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where a given feature is used. There might need to be a </a:t>
            </a:r>
            <a:r>
              <a:rPr lang="en-US" sz="1200" i="1" kern="1200" dirty="0">
                <a:solidFill>
                  <a:schemeClr val="tx1"/>
                </a:solidFill>
                <a:effectLst/>
                <a:latin typeface="+mn-lt"/>
                <a:ea typeface="+mn-ea"/>
                <a:cs typeface="+mn-cs"/>
              </a:rPr>
              <a:t>ton </a:t>
            </a:r>
            <a:r>
              <a:rPr lang="en-US" sz="1200" i="0" kern="1200" dirty="0">
                <a:solidFill>
                  <a:schemeClr val="tx1"/>
                </a:solidFill>
                <a:effectLst/>
                <a:latin typeface="+mn-lt"/>
                <a:ea typeface="+mn-ea"/>
                <a:cs typeface="+mn-cs"/>
              </a:rPr>
              <a:t>of data setup to set the stage for a test, and all of that setup code can be hard to write and it adds to the execution time of the test suite.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So whenever possible, we like to extract our UI features into “components” so that they are easier to reuse, and then we create test harnesses for those components. We can then write UI tests against that test harness and avoid all of the painful setup.</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of an actual test harness from my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product that verifies address data in </a:t>
            </a:r>
            <a:r>
              <a:rPr lang="en-US" sz="1200" kern="1200" dirty="0" err="1">
                <a:solidFill>
                  <a:schemeClr val="tx1"/>
                </a:solidFill>
                <a:effectLst/>
                <a:latin typeface="+mn-lt"/>
                <a:ea typeface="+mn-ea"/>
                <a:cs typeface="+mn-cs"/>
              </a:rPr>
              <a:t>realtime</a:t>
            </a:r>
            <a:r>
              <a:rPr lang="en-US" sz="1200" kern="1200" dirty="0">
                <a:solidFill>
                  <a:schemeClr val="tx1"/>
                </a:solidFill>
                <a:effectLst/>
                <a:latin typeface="+mn-lt"/>
                <a:ea typeface="+mn-ea"/>
                <a:cs typeface="+mn-cs"/>
              </a:rPr>
              <a:t>. But the only way to test this through the application is to walk through the entire user registration flow which is a lot of work.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by wrapping the address verification stuff into a component, we can easily include it in a test harness page so that we can jump directly to it. Instead of pulling configuration data from the database, we let the user enter it directly in the harness.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harness supports manual testing of the component, and it’s also super easy to write UI tests for it. Each test just needs to modify the configuration over here, click the update button, and then check the results over here.</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really doesn’t matter what stack you’re using, there’s always a way to encapsulate your UI stuff into reusable pieces.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ASPNET MVC you can wrap an HTML Helper around it (example)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You can turn it into a jQuery plugin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Any time you’re implementing a non-trivial piece of UI, consider making it a component and then testing it through a harness.</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just like with unit tests, testing a component in isolation doesn’t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its important that you have at least 1 test that covers the component in the primary application to make sure that all of the plumbing and orchestration code is working.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once you have that happy path test in place, all of the other scenario based tests can usually be expressed simpler via the harness. </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Refactor your code to make your "logic" testable with a code-based test, and write UI tests only to focus on user interaction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create an API that your test code can use to interact with your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sure that your tests themselves </a:t>
            </a:r>
            <a:r>
              <a:rPr lang="en-US" sz="1200" i="1" kern="1200" dirty="0">
                <a:solidFill>
                  <a:schemeClr val="tx1"/>
                </a:solidFill>
                <a:effectLst/>
                <a:latin typeface="+mn-lt"/>
                <a:ea typeface="+mn-ea"/>
                <a:cs typeface="+mn-cs"/>
              </a:rPr>
              <a:t>do not reference the HTML structure of your page</a:t>
            </a:r>
            <a:r>
              <a:rPr lang="en-US" sz="1200" i="0" kern="1200" dirty="0">
                <a:solidFill>
                  <a:schemeClr val="tx1"/>
                </a:solidFill>
                <a:effectLst/>
                <a:latin typeface="+mn-lt"/>
                <a:ea typeface="+mn-ea"/>
                <a:cs typeface="+mn-cs"/>
              </a:rPr>
              <a:t>. The </a:t>
            </a:r>
            <a:r>
              <a:rPr lang="en-US" sz="1200" i="0" kern="1200" dirty="0" err="1">
                <a:solidFill>
                  <a:schemeClr val="tx1"/>
                </a:solidFill>
                <a:effectLst/>
                <a:latin typeface="+mn-lt"/>
                <a:ea typeface="+mn-ea"/>
                <a:cs typeface="+mn-cs"/>
              </a:rPr>
              <a:t>PageObject</a:t>
            </a:r>
            <a:r>
              <a:rPr lang="en-US" sz="1200" i="0" kern="1200" dirty="0">
                <a:solidFill>
                  <a:schemeClr val="tx1"/>
                </a:solidFill>
                <a:effectLst/>
                <a:latin typeface="+mn-lt"/>
                <a:ea typeface="+mn-ea"/>
                <a:cs typeface="+mn-cs"/>
              </a:rPr>
              <a:t> should encapsulate the implementation details and make your tests much easier to write and maintain.</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41897471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each test should create its own test data, rather than relying on pre-existing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 seem a little painful at first, but it gets a lot easier if you create a library of data creation helpers that you can use for ALL of your tests, unit, integration, and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when you use those helpers to write your tests, make sure that you only have to explicitly specify the values that actually impact the test outcome. Your helpers should create logical defaults for everything else.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That's all I have. You can find this slide deck on my GitHub page, and if you have feedback about this session I'd love to hear from you on Twitter or via email. Thank you so much for coming today!</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259204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 Type="http://schemas.openxmlformats.org/officeDocument/2006/relationships/notesSlide" Target="../notesSlides/notesSlide1.xml"/><Relationship Id="rId16" Type="http://schemas.openxmlformats.org/officeDocument/2006/relationships/image" Target="../media/image7.emf"/><Relationship Id="rId20" Type="http://schemas.openxmlformats.org/officeDocument/2006/relationships/image" Target="../media/image9.emf"/><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customXml" Target="../ink/ink69.xml"/><Relationship Id="rId13" Type="http://schemas.openxmlformats.org/officeDocument/2006/relationships/image" Target="../media/image331.emf"/><Relationship Id="rId18" Type="http://schemas.openxmlformats.org/officeDocument/2006/relationships/customXml" Target="../ink/ink74.xml"/><Relationship Id="rId26" Type="http://schemas.openxmlformats.org/officeDocument/2006/relationships/customXml" Target="../ink/ink78.xml"/><Relationship Id="rId3" Type="http://schemas.openxmlformats.org/officeDocument/2006/relationships/image" Target="../media/image4.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1.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1.xml"/><Relationship Id="rId16" Type="http://schemas.openxmlformats.org/officeDocument/2006/relationships/customXml" Target="../ink/ink73.xml"/><Relationship Id="rId20" Type="http://schemas.openxmlformats.org/officeDocument/2006/relationships/customXml" Target="../ink/ink75.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68.xml"/><Relationship Id="rId11" Type="http://schemas.openxmlformats.org/officeDocument/2006/relationships/image" Target="../media/image321.emf"/><Relationship Id="rId24" Type="http://schemas.openxmlformats.org/officeDocument/2006/relationships/customXml" Target="../ink/ink77.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79.xml"/><Relationship Id="rId10" Type="http://schemas.openxmlformats.org/officeDocument/2006/relationships/customXml" Target="../ink/ink70.xml"/><Relationship Id="rId19" Type="http://schemas.openxmlformats.org/officeDocument/2006/relationships/image" Target="../media/image361.emf"/><Relationship Id="rId4" Type="http://schemas.openxmlformats.org/officeDocument/2006/relationships/customXml" Target="../ink/ink67.xml"/><Relationship Id="rId9" Type="http://schemas.openxmlformats.org/officeDocument/2006/relationships/image" Target="../media/image311.emf"/><Relationship Id="rId14" Type="http://schemas.openxmlformats.org/officeDocument/2006/relationships/customXml" Target="../ink/ink72.xml"/><Relationship Id="rId22" Type="http://schemas.openxmlformats.org/officeDocument/2006/relationships/customXml" Target="../ink/ink76.xml"/><Relationship Id="rId27" Type="http://schemas.openxmlformats.org/officeDocument/2006/relationships/image" Target="../media/image401.emf"/></Relationships>
</file>

<file path=ppt/slides/_rels/slide12.xml.rels><?xml version="1.0" encoding="UTF-8" standalone="yes"?>
<Relationships xmlns="http://schemas.openxmlformats.org/package/2006/relationships"><Relationship Id="rId8" Type="http://schemas.openxmlformats.org/officeDocument/2006/relationships/customXml" Target="../ink/ink82.xml"/><Relationship Id="rId13" Type="http://schemas.openxmlformats.org/officeDocument/2006/relationships/image" Target="../media/image77.emf"/><Relationship Id="rId18" Type="http://schemas.openxmlformats.org/officeDocument/2006/relationships/customXml" Target="../ink/ink87.xml"/><Relationship Id="rId26" Type="http://schemas.openxmlformats.org/officeDocument/2006/relationships/customXml" Target="../ink/ink91.xml"/><Relationship Id="rId39" Type="http://schemas.openxmlformats.org/officeDocument/2006/relationships/image" Target="../media/image90.emf"/><Relationship Id="rId3" Type="http://schemas.openxmlformats.org/officeDocument/2006/relationships/image" Target="../media/image5.png"/><Relationship Id="rId21" Type="http://schemas.openxmlformats.org/officeDocument/2006/relationships/image" Target="../media/image81.emf"/><Relationship Id="rId34" Type="http://schemas.openxmlformats.org/officeDocument/2006/relationships/customXml" Target="../ink/ink95.xml"/><Relationship Id="rId42" Type="http://schemas.openxmlformats.org/officeDocument/2006/relationships/image" Target="../media/image6.png"/><Relationship Id="rId7" Type="http://schemas.openxmlformats.org/officeDocument/2006/relationships/image" Target="../media/image2411.emf"/><Relationship Id="rId12" Type="http://schemas.openxmlformats.org/officeDocument/2006/relationships/customXml" Target="../ink/ink84.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97.xml"/><Relationship Id="rId2" Type="http://schemas.openxmlformats.org/officeDocument/2006/relationships/notesSlide" Target="../notesSlides/notesSlide12.xml"/><Relationship Id="rId16" Type="http://schemas.openxmlformats.org/officeDocument/2006/relationships/customXml" Target="../ink/ink86.xml"/><Relationship Id="rId20" Type="http://schemas.openxmlformats.org/officeDocument/2006/relationships/customXml" Target="../ink/ink88.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1.xml"/><Relationship Id="rId11" Type="http://schemas.openxmlformats.org/officeDocument/2006/relationships/image" Target="../media/image56.emf"/><Relationship Id="rId24" Type="http://schemas.openxmlformats.org/officeDocument/2006/relationships/customXml" Target="../ink/ink90.xml"/><Relationship Id="rId32" Type="http://schemas.openxmlformats.org/officeDocument/2006/relationships/customXml" Target="../ink/ink94.xml"/><Relationship Id="rId37" Type="http://schemas.openxmlformats.org/officeDocument/2006/relationships/image" Target="../media/image89.emf"/><Relationship Id="rId40" Type="http://schemas.openxmlformats.org/officeDocument/2006/relationships/customXml" Target="../ink/ink98.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2.xml"/><Relationship Id="rId36" Type="http://schemas.openxmlformats.org/officeDocument/2006/relationships/customXml" Target="../ink/ink96.xml"/><Relationship Id="rId10" Type="http://schemas.openxmlformats.org/officeDocument/2006/relationships/customXml" Target="../ink/ink83.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0.xml"/><Relationship Id="rId9" Type="http://schemas.openxmlformats.org/officeDocument/2006/relationships/image" Target="../media/image55.emf"/><Relationship Id="rId14" Type="http://schemas.openxmlformats.org/officeDocument/2006/relationships/customXml" Target="../ink/ink85.xml"/><Relationship Id="rId22" Type="http://schemas.openxmlformats.org/officeDocument/2006/relationships/customXml" Target="../ink/ink89.xml"/><Relationship Id="rId27" Type="http://schemas.openxmlformats.org/officeDocument/2006/relationships/image" Target="../media/image84.emf"/><Relationship Id="rId30" Type="http://schemas.openxmlformats.org/officeDocument/2006/relationships/customXml" Target="../ink/ink93.xml"/><Relationship Id="rId35" Type="http://schemas.openxmlformats.org/officeDocument/2006/relationships/image" Target="../media/image88.emf"/></Relationships>
</file>

<file path=ppt/slides/_rels/slide13.xml.rels><?xml version="1.0" encoding="UTF-8" standalone="yes"?>
<Relationships xmlns="http://schemas.openxmlformats.org/package/2006/relationships"><Relationship Id="rId8" Type="http://schemas.openxmlformats.org/officeDocument/2006/relationships/customXml" Target="../ink/ink101.xml"/><Relationship Id="rId13" Type="http://schemas.openxmlformats.org/officeDocument/2006/relationships/image" Target="../media/image77.emf"/><Relationship Id="rId18" Type="http://schemas.openxmlformats.org/officeDocument/2006/relationships/customXml" Target="../ink/ink106.xml"/><Relationship Id="rId26" Type="http://schemas.openxmlformats.org/officeDocument/2006/relationships/customXml" Target="../ink/ink110.xml"/><Relationship Id="rId39" Type="http://schemas.openxmlformats.org/officeDocument/2006/relationships/image" Target="../media/image90.emf"/><Relationship Id="rId3" Type="http://schemas.openxmlformats.org/officeDocument/2006/relationships/image" Target="../media/image5.png"/><Relationship Id="rId21" Type="http://schemas.openxmlformats.org/officeDocument/2006/relationships/image" Target="../media/image81.emf"/><Relationship Id="rId34" Type="http://schemas.openxmlformats.org/officeDocument/2006/relationships/customXml" Target="../ink/ink114.xml"/><Relationship Id="rId42" Type="http://schemas.openxmlformats.org/officeDocument/2006/relationships/image" Target="../media/image6.png"/><Relationship Id="rId7" Type="http://schemas.openxmlformats.org/officeDocument/2006/relationships/image" Target="../media/image2411.emf"/><Relationship Id="rId12" Type="http://schemas.openxmlformats.org/officeDocument/2006/relationships/customXml" Target="../ink/ink103.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16.xml"/><Relationship Id="rId2" Type="http://schemas.openxmlformats.org/officeDocument/2006/relationships/notesSlide" Target="../notesSlides/notesSlide13.xml"/><Relationship Id="rId16" Type="http://schemas.openxmlformats.org/officeDocument/2006/relationships/customXml" Target="../ink/ink105.xml"/><Relationship Id="rId20" Type="http://schemas.openxmlformats.org/officeDocument/2006/relationships/customXml" Target="../ink/ink107.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00.xml"/><Relationship Id="rId11" Type="http://schemas.openxmlformats.org/officeDocument/2006/relationships/image" Target="../media/image56.emf"/><Relationship Id="rId24" Type="http://schemas.openxmlformats.org/officeDocument/2006/relationships/customXml" Target="../ink/ink109.xml"/><Relationship Id="rId32" Type="http://schemas.openxmlformats.org/officeDocument/2006/relationships/customXml" Target="../ink/ink113.xml"/><Relationship Id="rId37" Type="http://schemas.openxmlformats.org/officeDocument/2006/relationships/image" Target="../media/image89.emf"/><Relationship Id="rId40" Type="http://schemas.openxmlformats.org/officeDocument/2006/relationships/customXml" Target="../ink/ink117.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11.xml"/><Relationship Id="rId36" Type="http://schemas.openxmlformats.org/officeDocument/2006/relationships/customXml" Target="../ink/ink115.xml"/><Relationship Id="rId10" Type="http://schemas.openxmlformats.org/officeDocument/2006/relationships/customXml" Target="../ink/ink102.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99.xml"/><Relationship Id="rId9" Type="http://schemas.openxmlformats.org/officeDocument/2006/relationships/image" Target="../media/image55.emf"/><Relationship Id="rId14" Type="http://schemas.openxmlformats.org/officeDocument/2006/relationships/customXml" Target="../ink/ink104.xml"/><Relationship Id="rId22" Type="http://schemas.openxmlformats.org/officeDocument/2006/relationships/customXml" Target="../ink/ink108.xml"/><Relationship Id="rId27" Type="http://schemas.openxmlformats.org/officeDocument/2006/relationships/image" Target="../media/image84.emf"/><Relationship Id="rId30" Type="http://schemas.openxmlformats.org/officeDocument/2006/relationships/customXml" Target="../ink/ink112.xml"/><Relationship Id="rId35" Type="http://schemas.openxmlformats.org/officeDocument/2006/relationships/image" Target="../media/image88.emf"/></Relationships>
</file>

<file path=ppt/slides/_rels/slide14.xml.rels><?xml version="1.0" encoding="UTF-8" standalone="yes"?>
<Relationships xmlns="http://schemas.openxmlformats.org/package/2006/relationships"><Relationship Id="rId8" Type="http://schemas.openxmlformats.org/officeDocument/2006/relationships/customXml" Target="../ink/ink120.xml"/><Relationship Id="rId13" Type="http://schemas.openxmlformats.org/officeDocument/2006/relationships/image" Target="../media/image77.emf"/><Relationship Id="rId18" Type="http://schemas.openxmlformats.org/officeDocument/2006/relationships/customXml" Target="../ink/ink125.xml"/><Relationship Id="rId26" Type="http://schemas.openxmlformats.org/officeDocument/2006/relationships/customXml" Target="../ink/ink129.xml"/><Relationship Id="rId39" Type="http://schemas.openxmlformats.org/officeDocument/2006/relationships/image" Target="../media/image90.emf"/><Relationship Id="rId3" Type="http://schemas.openxmlformats.org/officeDocument/2006/relationships/image" Target="../media/image5.png"/><Relationship Id="rId21" Type="http://schemas.openxmlformats.org/officeDocument/2006/relationships/image" Target="../media/image81.emf"/><Relationship Id="rId34" Type="http://schemas.openxmlformats.org/officeDocument/2006/relationships/customXml" Target="../ink/ink133.xml"/><Relationship Id="rId42" Type="http://schemas.openxmlformats.org/officeDocument/2006/relationships/image" Target="../media/image6.png"/><Relationship Id="rId7" Type="http://schemas.openxmlformats.org/officeDocument/2006/relationships/image" Target="../media/image2411.emf"/><Relationship Id="rId12" Type="http://schemas.openxmlformats.org/officeDocument/2006/relationships/customXml" Target="../ink/ink122.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35.xml"/><Relationship Id="rId2" Type="http://schemas.openxmlformats.org/officeDocument/2006/relationships/notesSlide" Target="../notesSlides/notesSlide14.xml"/><Relationship Id="rId16" Type="http://schemas.openxmlformats.org/officeDocument/2006/relationships/customXml" Target="../ink/ink124.xml"/><Relationship Id="rId20" Type="http://schemas.openxmlformats.org/officeDocument/2006/relationships/customXml" Target="../ink/ink126.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19.xml"/><Relationship Id="rId11" Type="http://schemas.openxmlformats.org/officeDocument/2006/relationships/image" Target="../media/image56.emf"/><Relationship Id="rId24" Type="http://schemas.openxmlformats.org/officeDocument/2006/relationships/customXml" Target="../ink/ink128.xml"/><Relationship Id="rId32" Type="http://schemas.openxmlformats.org/officeDocument/2006/relationships/customXml" Target="../ink/ink132.xml"/><Relationship Id="rId37" Type="http://schemas.openxmlformats.org/officeDocument/2006/relationships/image" Target="../media/image89.emf"/><Relationship Id="rId40" Type="http://schemas.openxmlformats.org/officeDocument/2006/relationships/customXml" Target="../ink/ink136.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30.xml"/><Relationship Id="rId36" Type="http://schemas.openxmlformats.org/officeDocument/2006/relationships/customXml" Target="../ink/ink134.xml"/><Relationship Id="rId10" Type="http://schemas.openxmlformats.org/officeDocument/2006/relationships/customXml" Target="../ink/ink121.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18.xml"/><Relationship Id="rId9" Type="http://schemas.openxmlformats.org/officeDocument/2006/relationships/image" Target="../media/image55.emf"/><Relationship Id="rId14" Type="http://schemas.openxmlformats.org/officeDocument/2006/relationships/customXml" Target="../ink/ink123.xml"/><Relationship Id="rId22" Type="http://schemas.openxmlformats.org/officeDocument/2006/relationships/customXml" Target="../ink/ink127.xml"/><Relationship Id="rId27" Type="http://schemas.openxmlformats.org/officeDocument/2006/relationships/image" Target="../media/image84.emf"/><Relationship Id="rId30" Type="http://schemas.openxmlformats.org/officeDocument/2006/relationships/customXml" Target="../ink/ink131.xml"/><Relationship Id="rId35" Type="http://schemas.openxmlformats.org/officeDocument/2006/relationships/image" Target="../media/image88.emf"/></Relationships>
</file>

<file path=ppt/slides/_rels/slide15.xml.rels><?xml version="1.0" encoding="UTF-8" standalone="yes"?>
<Relationships xmlns="http://schemas.openxmlformats.org/package/2006/relationships"><Relationship Id="rId8" Type="http://schemas.openxmlformats.org/officeDocument/2006/relationships/customXml" Target="../ink/ink139.xml"/><Relationship Id="rId13" Type="http://schemas.openxmlformats.org/officeDocument/2006/relationships/image" Target="../media/image77.emf"/><Relationship Id="rId18" Type="http://schemas.openxmlformats.org/officeDocument/2006/relationships/customXml" Target="../ink/ink144.xml"/><Relationship Id="rId26" Type="http://schemas.openxmlformats.org/officeDocument/2006/relationships/customXml" Target="../ink/ink148.xml"/><Relationship Id="rId39" Type="http://schemas.openxmlformats.org/officeDocument/2006/relationships/image" Target="../media/image90.emf"/><Relationship Id="rId3" Type="http://schemas.openxmlformats.org/officeDocument/2006/relationships/image" Target="../media/image5.png"/><Relationship Id="rId21" Type="http://schemas.openxmlformats.org/officeDocument/2006/relationships/image" Target="../media/image81.emf"/><Relationship Id="rId34" Type="http://schemas.openxmlformats.org/officeDocument/2006/relationships/customXml" Target="../ink/ink152.xml"/><Relationship Id="rId42" Type="http://schemas.openxmlformats.org/officeDocument/2006/relationships/image" Target="../media/image6.png"/><Relationship Id="rId7" Type="http://schemas.openxmlformats.org/officeDocument/2006/relationships/image" Target="../media/image2411.emf"/><Relationship Id="rId12" Type="http://schemas.openxmlformats.org/officeDocument/2006/relationships/customXml" Target="../ink/ink141.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54.xml"/><Relationship Id="rId2" Type="http://schemas.openxmlformats.org/officeDocument/2006/relationships/notesSlide" Target="../notesSlides/notesSlide15.xml"/><Relationship Id="rId16" Type="http://schemas.openxmlformats.org/officeDocument/2006/relationships/customXml" Target="../ink/ink143.xml"/><Relationship Id="rId20" Type="http://schemas.openxmlformats.org/officeDocument/2006/relationships/customXml" Target="../ink/ink145.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38.xml"/><Relationship Id="rId11" Type="http://schemas.openxmlformats.org/officeDocument/2006/relationships/image" Target="../media/image56.emf"/><Relationship Id="rId24" Type="http://schemas.openxmlformats.org/officeDocument/2006/relationships/customXml" Target="../ink/ink147.xml"/><Relationship Id="rId32" Type="http://schemas.openxmlformats.org/officeDocument/2006/relationships/customXml" Target="../ink/ink151.xml"/><Relationship Id="rId37" Type="http://schemas.openxmlformats.org/officeDocument/2006/relationships/image" Target="../media/image89.emf"/><Relationship Id="rId40" Type="http://schemas.openxmlformats.org/officeDocument/2006/relationships/customXml" Target="../ink/ink155.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49.xml"/><Relationship Id="rId36" Type="http://schemas.openxmlformats.org/officeDocument/2006/relationships/customXml" Target="../ink/ink153.xml"/><Relationship Id="rId10" Type="http://schemas.openxmlformats.org/officeDocument/2006/relationships/customXml" Target="../ink/ink140.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37.xml"/><Relationship Id="rId9" Type="http://schemas.openxmlformats.org/officeDocument/2006/relationships/image" Target="../media/image55.emf"/><Relationship Id="rId14" Type="http://schemas.openxmlformats.org/officeDocument/2006/relationships/customXml" Target="../ink/ink142.xml"/><Relationship Id="rId22" Type="http://schemas.openxmlformats.org/officeDocument/2006/relationships/customXml" Target="../ink/ink146.xml"/><Relationship Id="rId27" Type="http://schemas.openxmlformats.org/officeDocument/2006/relationships/image" Target="../media/image84.emf"/><Relationship Id="rId30" Type="http://schemas.openxmlformats.org/officeDocument/2006/relationships/customXml" Target="../ink/ink150.xml"/><Relationship Id="rId35" Type="http://schemas.openxmlformats.org/officeDocument/2006/relationships/image" Target="../media/image88.emf"/></Relationships>
</file>

<file path=ppt/slides/_rels/slide16.xml.rels><?xml version="1.0" encoding="UTF-8" standalone="yes"?>
<Relationships xmlns="http://schemas.openxmlformats.org/package/2006/relationships"><Relationship Id="rId8" Type="http://schemas.openxmlformats.org/officeDocument/2006/relationships/customXml" Target="../ink/ink158.xml"/><Relationship Id="rId13" Type="http://schemas.openxmlformats.org/officeDocument/2006/relationships/image" Target="../media/image77.emf"/><Relationship Id="rId18" Type="http://schemas.openxmlformats.org/officeDocument/2006/relationships/customXml" Target="../ink/ink163.xml"/><Relationship Id="rId26" Type="http://schemas.openxmlformats.org/officeDocument/2006/relationships/customXml" Target="../ink/ink167.xml"/><Relationship Id="rId39" Type="http://schemas.openxmlformats.org/officeDocument/2006/relationships/image" Target="../media/image90.emf"/><Relationship Id="rId3" Type="http://schemas.openxmlformats.org/officeDocument/2006/relationships/image" Target="../media/image5.png"/><Relationship Id="rId21" Type="http://schemas.openxmlformats.org/officeDocument/2006/relationships/image" Target="../media/image81.emf"/><Relationship Id="rId34" Type="http://schemas.openxmlformats.org/officeDocument/2006/relationships/customXml" Target="../ink/ink171.xml"/><Relationship Id="rId42" Type="http://schemas.openxmlformats.org/officeDocument/2006/relationships/image" Target="../media/image6.png"/><Relationship Id="rId7" Type="http://schemas.openxmlformats.org/officeDocument/2006/relationships/image" Target="../media/image2411.emf"/><Relationship Id="rId12" Type="http://schemas.openxmlformats.org/officeDocument/2006/relationships/customXml" Target="../ink/ink16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73.xml"/><Relationship Id="rId2" Type="http://schemas.openxmlformats.org/officeDocument/2006/relationships/notesSlide" Target="../notesSlides/notesSlide16.xml"/><Relationship Id="rId16" Type="http://schemas.openxmlformats.org/officeDocument/2006/relationships/customXml" Target="../ink/ink162.xml"/><Relationship Id="rId20" Type="http://schemas.openxmlformats.org/officeDocument/2006/relationships/customXml" Target="../ink/ink16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57.xml"/><Relationship Id="rId11" Type="http://schemas.openxmlformats.org/officeDocument/2006/relationships/image" Target="../media/image56.emf"/><Relationship Id="rId24" Type="http://schemas.openxmlformats.org/officeDocument/2006/relationships/customXml" Target="../ink/ink166.xml"/><Relationship Id="rId32" Type="http://schemas.openxmlformats.org/officeDocument/2006/relationships/customXml" Target="../ink/ink170.xml"/><Relationship Id="rId37" Type="http://schemas.openxmlformats.org/officeDocument/2006/relationships/image" Target="../media/image89.emf"/><Relationship Id="rId40" Type="http://schemas.openxmlformats.org/officeDocument/2006/relationships/customXml" Target="../ink/ink174.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68.xml"/><Relationship Id="rId36" Type="http://schemas.openxmlformats.org/officeDocument/2006/relationships/customXml" Target="../ink/ink172.xml"/><Relationship Id="rId10" Type="http://schemas.openxmlformats.org/officeDocument/2006/relationships/customXml" Target="../ink/ink15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56.xml"/><Relationship Id="rId9" Type="http://schemas.openxmlformats.org/officeDocument/2006/relationships/image" Target="../media/image55.emf"/><Relationship Id="rId14" Type="http://schemas.openxmlformats.org/officeDocument/2006/relationships/customXml" Target="../ink/ink161.xml"/><Relationship Id="rId22" Type="http://schemas.openxmlformats.org/officeDocument/2006/relationships/customXml" Target="../ink/ink165.xml"/><Relationship Id="rId27" Type="http://schemas.openxmlformats.org/officeDocument/2006/relationships/image" Target="../media/image84.emf"/><Relationship Id="rId30" Type="http://schemas.openxmlformats.org/officeDocument/2006/relationships/customXml" Target="../ink/ink169.xml"/><Relationship Id="rId35" Type="http://schemas.openxmlformats.org/officeDocument/2006/relationships/image" Target="../media/image88.emf"/></Relationships>
</file>

<file path=ppt/slides/_rels/slide17.xml.rels><?xml version="1.0" encoding="UTF-8" standalone="yes"?>
<Relationships xmlns="http://schemas.openxmlformats.org/package/2006/relationships"><Relationship Id="rId8" Type="http://schemas.openxmlformats.org/officeDocument/2006/relationships/customXml" Target="../ink/ink177.xml"/><Relationship Id="rId13" Type="http://schemas.openxmlformats.org/officeDocument/2006/relationships/image" Target="../media/image77.emf"/><Relationship Id="rId18" Type="http://schemas.openxmlformats.org/officeDocument/2006/relationships/customXml" Target="../ink/ink182.xml"/><Relationship Id="rId26" Type="http://schemas.openxmlformats.org/officeDocument/2006/relationships/customXml" Target="../ink/ink186.xml"/><Relationship Id="rId39" Type="http://schemas.openxmlformats.org/officeDocument/2006/relationships/image" Target="../media/image90.emf"/><Relationship Id="rId3" Type="http://schemas.openxmlformats.org/officeDocument/2006/relationships/image" Target="../media/image5.png"/><Relationship Id="rId21" Type="http://schemas.openxmlformats.org/officeDocument/2006/relationships/image" Target="../media/image81.emf"/><Relationship Id="rId34" Type="http://schemas.openxmlformats.org/officeDocument/2006/relationships/customXml" Target="../ink/ink190.xml"/><Relationship Id="rId42" Type="http://schemas.openxmlformats.org/officeDocument/2006/relationships/image" Target="../media/image6.png"/><Relationship Id="rId7" Type="http://schemas.openxmlformats.org/officeDocument/2006/relationships/image" Target="../media/image2411.emf"/><Relationship Id="rId12" Type="http://schemas.openxmlformats.org/officeDocument/2006/relationships/customXml" Target="../ink/ink179.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92.xml"/><Relationship Id="rId2" Type="http://schemas.openxmlformats.org/officeDocument/2006/relationships/notesSlide" Target="../notesSlides/notesSlide17.xml"/><Relationship Id="rId16" Type="http://schemas.openxmlformats.org/officeDocument/2006/relationships/customXml" Target="../ink/ink181.xml"/><Relationship Id="rId20" Type="http://schemas.openxmlformats.org/officeDocument/2006/relationships/customXml" Target="../ink/ink183.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76.xml"/><Relationship Id="rId11" Type="http://schemas.openxmlformats.org/officeDocument/2006/relationships/image" Target="../media/image56.emf"/><Relationship Id="rId24" Type="http://schemas.openxmlformats.org/officeDocument/2006/relationships/customXml" Target="../ink/ink185.xml"/><Relationship Id="rId32" Type="http://schemas.openxmlformats.org/officeDocument/2006/relationships/customXml" Target="../ink/ink189.xml"/><Relationship Id="rId37" Type="http://schemas.openxmlformats.org/officeDocument/2006/relationships/image" Target="../media/image89.emf"/><Relationship Id="rId40" Type="http://schemas.openxmlformats.org/officeDocument/2006/relationships/customXml" Target="../ink/ink193.xml"/><Relationship Id="rId5" Type="http://schemas.openxmlformats.org/officeDocument/2006/relationships/image" Target="../media/image25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87.xml"/><Relationship Id="rId36" Type="http://schemas.openxmlformats.org/officeDocument/2006/relationships/customXml" Target="../ink/ink191.xml"/><Relationship Id="rId10" Type="http://schemas.openxmlformats.org/officeDocument/2006/relationships/customXml" Target="../ink/ink178.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75.xml"/><Relationship Id="rId9" Type="http://schemas.openxmlformats.org/officeDocument/2006/relationships/image" Target="../media/image55.emf"/><Relationship Id="rId14" Type="http://schemas.openxmlformats.org/officeDocument/2006/relationships/customXml" Target="../ink/ink180.xml"/><Relationship Id="rId22" Type="http://schemas.openxmlformats.org/officeDocument/2006/relationships/customXml" Target="../ink/ink184.xml"/><Relationship Id="rId27" Type="http://schemas.openxmlformats.org/officeDocument/2006/relationships/image" Target="../media/image84.emf"/><Relationship Id="rId30" Type="http://schemas.openxmlformats.org/officeDocument/2006/relationships/customXml" Target="../ink/ink188.xml"/><Relationship Id="rId35" Type="http://schemas.openxmlformats.org/officeDocument/2006/relationships/image" Target="../media/image88.emf"/></Relationships>
</file>

<file path=ppt/slides/_rels/slide18.xml.rels><?xml version="1.0" encoding="UTF-8" standalone="yes"?>
<Relationships xmlns="http://schemas.openxmlformats.org/package/2006/relationships"><Relationship Id="rId8" Type="http://schemas.openxmlformats.org/officeDocument/2006/relationships/customXml" Target="../ink/ink196.xml"/><Relationship Id="rId13" Type="http://schemas.openxmlformats.org/officeDocument/2006/relationships/image" Target="../media/image77.emf"/><Relationship Id="rId18" Type="http://schemas.openxmlformats.org/officeDocument/2006/relationships/customXml" Target="../ink/ink201.xml"/><Relationship Id="rId26" Type="http://schemas.openxmlformats.org/officeDocument/2006/relationships/customXml" Target="../ink/ink205.xml"/><Relationship Id="rId39" Type="http://schemas.openxmlformats.org/officeDocument/2006/relationships/image" Target="../media/image90.emf"/><Relationship Id="rId3" Type="http://schemas.openxmlformats.org/officeDocument/2006/relationships/image" Target="../media/image5.png"/><Relationship Id="rId21" Type="http://schemas.openxmlformats.org/officeDocument/2006/relationships/image" Target="../media/image81.emf"/><Relationship Id="rId34" Type="http://schemas.openxmlformats.org/officeDocument/2006/relationships/customXml" Target="../ink/ink209.xml"/><Relationship Id="rId7" Type="http://schemas.openxmlformats.org/officeDocument/2006/relationships/image" Target="../media/image2411.emf"/><Relationship Id="rId12" Type="http://schemas.openxmlformats.org/officeDocument/2006/relationships/customXml" Target="../ink/ink198.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211.xml"/><Relationship Id="rId2" Type="http://schemas.openxmlformats.org/officeDocument/2006/relationships/notesSlide" Target="../notesSlides/notesSlide18.xml"/><Relationship Id="rId16" Type="http://schemas.openxmlformats.org/officeDocument/2006/relationships/customXml" Target="../ink/ink200.xml"/><Relationship Id="rId20" Type="http://schemas.openxmlformats.org/officeDocument/2006/relationships/customXml" Target="../ink/ink202.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95.xml"/><Relationship Id="rId11" Type="http://schemas.openxmlformats.org/officeDocument/2006/relationships/image" Target="../media/image56.emf"/><Relationship Id="rId24" Type="http://schemas.openxmlformats.org/officeDocument/2006/relationships/customXml" Target="../ink/ink204.xml"/><Relationship Id="rId32" Type="http://schemas.openxmlformats.org/officeDocument/2006/relationships/customXml" Target="../ink/ink208.xml"/><Relationship Id="rId37" Type="http://schemas.openxmlformats.org/officeDocument/2006/relationships/image" Target="../media/image89.emf"/><Relationship Id="rId40" Type="http://schemas.openxmlformats.org/officeDocument/2006/relationships/customXml" Target="../ink/ink212.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206.xml"/><Relationship Id="rId36" Type="http://schemas.openxmlformats.org/officeDocument/2006/relationships/customXml" Target="../ink/ink210.xml"/><Relationship Id="rId10" Type="http://schemas.openxmlformats.org/officeDocument/2006/relationships/customXml" Target="../ink/ink197.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94.xml"/><Relationship Id="rId9" Type="http://schemas.openxmlformats.org/officeDocument/2006/relationships/image" Target="../media/image55.emf"/><Relationship Id="rId14" Type="http://schemas.openxmlformats.org/officeDocument/2006/relationships/customXml" Target="../ink/ink199.xml"/><Relationship Id="rId22" Type="http://schemas.openxmlformats.org/officeDocument/2006/relationships/customXml" Target="../ink/ink203.xml"/><Relationship Id="rId27" Type="http://schemas.openxmlformats.org/officeDocument/2006/relationships/image" Target="../media/image84.emf"/><Relationship Id="rId30" Type="http://schemas.openxmlformats.org/officeDocument/2006/relationships/customXml" Target="../ink/ink207.xml"/><Relationship Id="rId35" Type="http://schemas.openxmlformats.org/officeDocument/2006/relationships/image" Target="../media/image88.emf"/></Relationships>
</file>

<file path=ppt/slides/_rels/slide19.xml.rels><?xml version="1.0" encoding="UTF-8" standalone="yes"?>
<Relationships xmlns="http://schemas.openxmlformats.org/package/2006/relationships"><Relationship Id="rId13" Type="http://schemas.openxmlformats.org/officeDocument/2006/relationships/image" Target="../media/image750.emf"/><Relationship Id="rId18" Type="http://schemas.openxmlformats.org/officeDocument/2006/relationships/customXml" Target="../ink/ink220.xml"/><Relationship Id="rId26" Type="http://schemas.openxmlformats.org/officeDocument/2006/relationships/customXml" Target="../ink/ink224.xml"/><Relationship Id="rId39" Type="http://schemas.openxmlformats.org/officeDocument/2006/relationships/image" Target="../media/image99.emf"/><Relationship Id="rId21" Type="http://schemas.openxmlformats.org/officeDocument/2006/relationships/image" Target="../media/image790.emf"/><Relationship Id="rId34" Type="http://schemas.openxmlformats.org/officeDocument/2006/relationships/customXml" Target="../ink/ink228.xml"/><Relationship Id="rId42" Type="http://schemas.openxmlformats.org/officeDocument/2006/relationships/customXml" Target="../ink/ink232.xml"/><Relationship Id="rId47" Type="http://schemas.openxmlformats.org/officeDocument/2006/relationships/image" Target="../media/image103.emf"/><Relationship Id="rId50" Type="http://schemas.openxmlformats.org/officeDocument/2006/relationships/customXml" Target="../ink/ink236.xml"/><Relationship Id="rId55" Type="http://schemas.openxmlformats.org/officeDocument/2006/relationships/image" Target="../media/image107.emf"/><Relationship Id="rId63" Type="http://schemas.openxmlformats.org/officeDocument/2006/relationships/image" Target="../media/image111.emf"/><Relationship Id="rId68" Type="http://schemas.openxmlformats.org/officeDocument/2006/relationships/customXml" Target="../ink/ink245.xml"/><Relationship Id="rId76" Type="http://schemas.openxmlformats.org/officeDocument/2006/relationships/customXml" Target="../ink/ink249.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9.xml"/><Relationship Id="rId16" Type="http://schemas.openxmlformats.org/officeDocument/2006/relationships/customXml" Target="../ink/ink219.xml"/><Relationship Id="rId29" Type="http://schemas.openxmlformats.org/officeDocument/2006/relationships/image" Target="../media/image94.emf"/><Relationship Id="rId11" Type="http://schemas.openxmlformats.org/officeDocument/2006/relationships/image" Target="../media/image740.emf"/><Relationship Id="rId24" Type="http://schemas.openxmlformats.org/officeDocument/2006/relationships/customXml" Target="../ink/ink223.xml"/><Relationship Id="rId32" Type="http://schemas.openxmlformats.org/officeDocument/2006/relationships/customXml" Target="../ink/ink227.xml"/><Relationship Id="rId37" Type="http://schemas.openxmlformats.org/officeDocument/2006/relationships/image" Target="../media/image98.emf"/><Relationship Id="rId40" Type="http://schemas.openxmlformats.org/officeDocument/2006/relationships/customXml" Target="../ink/ink231.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240.xml"/><Relationship Id="rId66" Type="http://schemas.openxmlformats.org/officeDocument/2006/relationships/customXml" Target="../ink/ink244.xml"/><Relationship Id="rId74" Type="http://schemas.openxmlformats.org/officeDocument/2006/relationships/customXml" Target="../ink/ink248.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0" Type="http://schemas.openxmlformats.org/officeDocument/2006/relationships/customXml" Target="../ink/ink216.xml"/><Relationship Id="rId19" Type="http://schemas.openxmlformats.org/officeDocument/2006/relationships/image" Target="../media/image780.emf"/><Relationship Id="rId31" Type="http://schemas.openxmlformats.org/officeDocument/2006/relationships/image" Target="../media/image95.emf"/><Relationship Id="rId44" Type="http://schemas.openxmlformats.org/officeDocument/2006/relationships/customXml" Target="../ink/ink233.xml"/><Relationship Id="rId52" Type="http://schemas.openxmlformats.org/officeDocument/2006/relationships/customXml" Target="../ink/ink237.xml"/><Relationship Id="rId60" Type="http://schemas.openxmlformats.org/officeDocument/2006/relationships/customXml" Target="../ink/ink241.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250.xml"/><Relationship Id="rId4" Type="http://schemas.openxmlformats.org/officeDocument/2006/relationships/customXml" Target="../ink/ink213.xml"/><Relationship Id="rId9" Type="http://schemas.openxmlformats.org/officeDocument/2006/relationships/image" Target="../media/image730.emf"/><Relationship Id="rId14" Type="http://schemas.openxmlformats.org/officeDocument/2006/relationships/customXml" Target="../ink/ink218.xml"/><Relationship Id="rId22" Type="http://schemas.openxmlformats.org/officeDocument/2006/relationships/customXml" Target="../ink/ink222.xml"/><Relationship Id="rId27" Type="http://schemas.openxmlformats.org/officeDocument/2006/relationships/image" Target="../media/image93.emf"/><Relationship Id="rId30" Type="http://schemas.openxmlformats.org/officeDocument/2006/relationships/customXml" Target="../ink/ink226.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235.xml"/><Relationship Id="rId56" Type="http://schemas.openxmlformats.org/officeDocument/2006/relationships/customXml" Target="../ink/ink239.xml"/><Relationship Id="rId64" Type="http://schemas.openxmlformats.org/officeDocument/2006/relationships/customXml" Target="../ink/ink243.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215.xml"/><Relationship Id="rId51" Type="http://schemas.openxmlformats.org/officeDocument/2006/relationships/image" Target="../media/image105.emf"/><Relationship Id="rId72" Type="http://schemas.openxmlformats.org/officeDocument/2006/relationships/customXml" Target="../ink/ink247.xml"/><Relationship Id="rId3" Type="http://schemas.openxmlformats.org/officeDocument/2006/relationships/image" Target="../media/image5.png"/><Relationship Id="rId12" Type="http://schemas.openxmlformats.org/officeDocument/2006/relationships/customXml" Target="../ink/ink217.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230.xml"/><Relationship Id="rId46" Type="http://schemas.openxmlformats.org/officeDocument/2006/relationships/customXml" Target="../ink/ink234.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221.xml"/><Relationship Id="rId41" Type="http://schemas.openxmlformats.org/officeDocument/2006/relationships/image" Target="../media/image100.emf"/><Relationship Id="rId54" Type="http://schemas.openxmlformats.org/officeDocument/2006/relationships/customXml" Target="../ink/ink238.xml"/><Relationship Id="rId62" Type="http://schemas.openxmlformats.org/officeDocument/2006/relationships/customXml" Target="../ink/ink242.xml"/><Relationship Id="rId70" Type="http://schemas.openxmlformats.org/officeDocument/2006/relationships/customXml" Target="../ink/ink246.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214.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225.xml"/><Relationship Id="rId36" Type="http://schemas.openxmlformats.org/officeDocument/2006/relationships/customXml" Target="../ink/ink229.xml"/><Relationship Id="rId49" Type="http://schemas.openxmlformats.org/officeDocument/2006/relationships/image" Target="../media/image104.emf"/><Relationship Id="rId57" Type="http://schemas.openxmlformats.org/officeDocument/2006/relationships/image" Target="../media/image10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customXml" Target="../ink/ink255.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268.xml"/><Relationship Id="rId3" Type="http://schemas.openxmlformats.org/officeDocument/2006/relationships/image" Target="../media/image7.png"/><Relationship Id="rId21" Type="http://schemas.openxmlformats.org/officeDocument/2006/relationships/customXml" Target="../ink/ink259.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272.xml"/><Relationship Id="rId50" Type="http://schemas.openxmlformats.org/officeDocument/2006/relationships/image" Target="../media/image950.emf"/><Relationship Id="rId7" Type="http://schemas.openxmlformats.org/officeDocument/2006/relationships/customXml" Target="../ink/ink252.xml"/><Relationship Id="rId12" Type="http://schemas.openxmlformats.org/officeDocument/2006/relationships/image" Target="../media/image560.emf"/><Relationship Id="rId17" Type="http://schemas.openxmlformats.org/officeDocument/2006/relationships/customXml" Target="../ink/ink257.xml"/><Relationship Id="rId25" Type="http://schemas.openxmlformats.org/officeDocument/2006/relationships/customXml" Target="../ink/ink261.xml"/><Relationship Id="rId33" Type="http://schemas.openxmlformats.org/officeDocument/2006/relationships/customXml" Target="../ink/ink265.xml"/><Relationship Id="rId38" Type="http://schemas.openxmlformats.org/officeDocument/2006/relationships/image" Target="../media/image890.emf"/><Relationship Id="rId46" Type="http://schemas.openxmlformats.org/officeDocument/2006/relationships/image" Target="../media/image930.emf"/><Relationship Id="rId2" Type="http://schemas.openxmlformats.org/officeDocument/2006/relationships/notesSlide" Target="../notesSlides/notesSlide20.xml"/><Relationship Id="rId16" Type="http://schemas.openxmlformats.org/officeDocument/2006/relationships/image" Target="../media/image781.emf"/><Relationship Id="rId20" Type="http://schemas.openxmlformats.org/officeDocument/2006/relationships/image" Target="../media/image801.emf"/><Relationship Id="rId29" Type="http://schemas.openxmlformats.org/officeDocument/2006/relationships/customXml" Target="../ink/ink263.xml"/><Relationship Id="rId41" Type="http://schemas.openxmlformats.org/officeDocument/2006/relationships/customXml" Target="../ink/ink269.xml"/><Relationship Id="rId54"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312.emf"/><Relationship Id="rId11" Type="http://schemas.openxmlformats.org/officeDocument/2006/relationships/customXml" Target="../ink/ink254.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267.xml"/><Relationship Id="rId40" Type="http://schemas.openxmlformats.org/officeDocument/2006/relationships/image" Target="../media/image900.emf"/><Relationship Id="rId45" Type="http://schemas.openxmlformats.org/officeDocument/2006/relationships/customXml" Target="../ink/ink271.xml"/><Relationship Id="rId53" Type="http://schemas.openxmlformats.org/officeDocument/2006/relationships/customXml" Target="../ink/ink275.xml"/><Relationship Id="rId5" Type="http://schemas.openxmlformats.org/officeDocument/2006/relationships/customXml" Target="../ink/ink251.xml"/><Relationship Id="rId15" Type="http://schemas.openxmlformats.org/officeDocument/2006/relationships/customXml" Target="../ink/ink256.xml"/><Relationship Id="rId23" Type="http://schemas.openxmlformats.org/officeDocument/2006/relationships/customXml" Target="../ink/ink260.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273.xml"/><Relationship Id="rId10" Type="http://schemas.openxmlformats.org/officeDocument/2006/relationships/image" Target="../media/image550.emf"/><Relationship Id="rId19" Type="http://schemas.openxmlformats.org/officeDocument/2006/relationships/customXml" Target="../ink/ink258.xml"/><Relationship Id="rId31" Type="http://schemas.openxmlformats.org/officeDocument/2006/relationships/customXml" Target="../ink/ink264.xml"/><Relationship Id="rId44" Type="http://schemas.openxmlformats.org/officeDocument/2006/relationships/image" Target="../media/image920.emf"/><Relationship Id="rId52" Type="http://schemas.openxmlformats.org/officeDocument/2006/relationships/image" Target="../media/image53.emf"/><Relationship Id="rId4" Type="http://schemas.openxmlformats.org/officeDocument/2006/relationships/image" Target="../media/image8.png"/><Relationship Id="rId9" Type="http://schemas.openxmlformats.org/officeDocument/2006/relationships/customXml" Target="../ink/ink253.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262.xml"/><Relationship Id="rId30" Type="http://schemas.openxmlformats.org/officeDocument/2006/relationships/image" Target="../media/image850.emf"/><Relationship Id="rId35" Type="http://schemas.openxmlformats.org/officeDocument/2006/relationships/customXml" Target="../ink/ink266.xml"/><Relationship Id="rId43" Type="http://schemas.openxmlformats.org/officeDocument/2006/relationships/customXml" Target="../ink/ink270.xml"/><Relationship Id="rId48" Type="http://schemas.openxmlformats.org/officeDocument/2006/relationships/image" Target="../media/image940.emf"/><Relationship Id="rId8" Type="http://schemas.openxmlformats.org/officeDocument/2006/relationships/image" Target="../media/image2412.emf"/><Relationship Id="rId51" Type="http://schemas.openxmlformats.org/officeDocument/2006/relationships/customXml" Target="../ink/ink274.xml"/></Relationships>
</file>

<file path=ppt/slides/_rels/slide21.xml.rels><?xml version="1.0" encoding="UTF-8" standalone="yes"?>
<Relationships xmlns="http://schemas.openxmlformats.org/package/2006/relationships"><Relationship Id="rId13" Type="http://schemas.openxmlformats.org/officeDocument/2006/relationships/image" Target="../media/image1011.emf"/><Relationship Id="rId18" Type="http://schemas.openxmlformats.org/officeDocument/2006/relationships/customXml" Target="../ink/ink283.xml"/><Relationship Id="rId26" Type="http://schemas.openxmlformats.org/officeDocument/2006/relationships/customXml" Target="../ink/ink287.xml"/><Relationship Id="rId39" Type="http://schemas.openxmlformats.org/officeDocument/2006/relationships/image" Target="../media/image1141.emf"/><Relationship Id="rId21" Type="http://schemas.openxmlformats.org/officeDocument/2006/relationships/image" Target="../media/image1051.emf"/><Relationship Id="rId34" Type="http://schemas.openxmlformats.org/officeDocument/2006/relationships/customXml" Target="../ink/ink291.xml"/><Relationship Id="rId42" Type="http://schemas.openxmlformats.org/officeDocument/2006/relationships/customXml" Target="../ink/ink295.xml"/><Relationship Id="rId47" Type="http://schemas.openxmlformats.org/officeDocument/2006/relationships/image" Target="../media/image1181.emf"/><Relationship Id="rId50" Type="http://schemas.openxmlformats.org/officeDocument/2006/relationships/customXml" Target="../ink/ink299.xml"/><Relationship Id="rId55" Type="http://schemas.openxmlformats.org/officeDocument/2006/relationships/image" Target="../media/image122.emf"/><Relationship Id="rId63" Type="http://schemas.openxmlformats.org/officeDocument/2006/relationships/image" Target="../media/image126.emf"/><Relationship Id="rId68" Type="http://schemas.openxmlformats.org/officeDocument/2006/relationships/customXml" Target="../ink/ink308.xml"/><Relationship Id="rId76" Type="http://schemas.openxmlformats.org/officeDocument/2006/relationships/customXml" Target="../ink/ink31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21.xml"/><Relationship Id="rId16" Type="http://schemas.openxmlformats.org/officeDocument/2006/relationships/customXml" Target="../ink/ink282.xml"/><Relationship Id="rId29" Type="http://schemas.openxmlformats.org/officeDocument/2006/relationships/image" Target="../media/image1091.emf"/><Relationship Id="rId11" Type="http://schemas.openxmlformats.org/officeDocument/2006/relationships/image" Target="../media/image1000.emf"/><Relationship Id="rId24" Type="http://schemas.openxmlformats.org/officeDocument/2006/relationships/customXml" Target="../ink/ink286.xml"/><Relationship Id="rId32" Type="http://schemas.openxmlformats.org/officeDocument/2006/relationships/customXml" Target="../ink/ink290.xml"/><Relationship Id="rId37" Type="http://schemas.openxmlformats.org/officeDocument/2006/relationships/image" Target="../media/image1131.emf"/><Relationship Id="rId40" Type="http://schemas.openxmlformats.org/officeDocument/2006/relationships/customXml" Target="../ink/ink29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303.xml"/><Relationship Id="rId66" Type="http://schemas.openxmlformats.org/officeDocument/2006/relationships/customXml" Target="../ink/ink307.xml"/><Relationship Id="rId74" Type="http://schemas.openxmlformats.org/officeDocument/2006/relationships/customXml" Target="../ink/ink311.xml"/><Relationship Id="rId5" Type="http://schemas.openxmlformats.org/officeDocument/2006/relationships/image" Target="../media/image970.emf"/><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288.xml"/><Relationship Id="rId36" Type="http://schemas.openxmlformats.org/officeDocument/2006/relationships/customXml" Target="../ink/ink292.xml"/><Relationship Id="rId49" Type="http://schemas.openxmlformats.org/officeDocument/2006/relationships/image" Target="../media/image1191.emf"/><Relationship Id="rId57" Type="http://schemas.openxmlformats.org/officeDocument/2006/relationships/image" Target="../media/image123.emf"/><Relationship Id="rId61" Type="http://schemas.openxmlformats.org/officeDocument/2006/relationships/image" Target="../media/image125.emf"/><Relationship Id="rId10" Type="http://schemas.openxmlformats.org/officeDocument/2006/relationships/customXml" Target="../ink/ink279.xml"/><Relationship Id="rId19" Type="http://schemas.openxmlformats.org/officeDocument/2006/relationships/image" Target="../media/image1041.emf"/><Relationship Id="rId31" Type="http://schemas.openxmlformats.org/officeDocument/2006/relationships/image" Target="../media/image1101.emf"/><Relationship Id="rId44" Type="http://schemas.openxmlformats.org/officeDocument/2006/relationships/customXml" Target="../ink/ink296.xml"/><Relationship Id="rId52" Type="http://schemas.openxmlformats.org/officeDocument/2006/relationships/customXml" Target="../ink/ink300.xml"/><Relationship Id="rId60" Type="http://schemas.openxmlformats.org/officeDocument/2006/relationships/customXml" Target="../ink/ink30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276.xml"/><Relationship Id="rId9" Type="http://schemas.openxmlformats.org/officeDocument/2006/relationships/image" Target="../media/image990.emf"/><Relationship Id="rId14" Type="http://schemas.openxmlformats.org/officeDocument/2006/relationships/customXml" Target="../ink/ink281.xml"/><Relationship Id="rId22" Type="http://schemas.openxmlformats.org/officeDocument/2006/relationships/customXml" Target="../ink/ink285.xml"/><Relationship Id="rId27" Type="http://schemas.openxmlformats.org/officeDocument/2006/relationships/image" Target="../media/image1081.emf"/><Relationship Id="rId30" Type="http://schemas.openxmlformats.org/officeDocument/2006/relationships/customXml" Target="../ink/ink28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298.xml"/><Relationship Id="rId56" Type="http://schemas.openxmlformats.org/officeDocument/2006/relationships/customXml" Target="../ink/ink302.xml"/><Relationship Id="rId64" Type="http://schemas.openxmlformats.org/officeDocument/2006/relationships/customXml" Target="../ink/ink30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278.xml"/><Relationship Id="rId51" Type="http://schemas.openxmlformats.org/officeDocument/2006/relationships/image" Target="../media/image120.emf"/><Relationship Id="rId72" Type="http://schemas.openxmlformats.org/officeDocument/2006/relationships/customXml" Target="../ink/ink310.xml"/><Relationship Id="rId3" Type="http://schemas.openxmlformats.org/officeDocument/2006/relationships/image" Target="../media/image9.png"/><Relationship Id="rId12" Type="http://schemas.openxmlformats.org/officeDocument/2006/relationships/customXml" Target="../ink/ink28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293.xml"/><Relationship Id="rId46" Type="http://schemas.openxmlformats.org/officeDocument/2006/relationships/customXml" Target="../ink/ink29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284.xml"/><Relationship Id="rId41" Type="http://schemas.openxmlformats.org/officeDocument/2006/relationships/image" Target="../media/image1151.emf"/><Relationship Id="rId54" Type="http://schemas.openxmlformats.org/officeDocument/2006/relationships/customXml" Target="../ink/ink301.xml"/><Relationship Id="rId62" Type="http://schemas.openxmlformats.org/officeDocument/2006/relationships/customXml" Target="../ink/ink305.xml"/><Relationship Id="rId70" Type="http://schemas.openxmlformats.org/officeDocument/2006/relationships/customXml" Target="../ink/ink30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27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31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customXml" Target="../ink/ink316.xml"/><Relationship Id="rId13" Type="http://schemas.openxmlformats.org/officeDocument/2006/relationships/image" Target="../media/image960.emf"/><Relationship Id="rId18" Type="http://schemas.openxmlformats.org/officeDocument/2006/relationships/customXml" Target="../ink/ink321.xml"/><Relationship Id="rId3" Type="http://schemas.openxmlformats.org/officeDocument/2006/relationships/image" Target="../media/image10.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318.xml"/><Relationship Id="rId17" Type="http://schemas.openxmlformats.org/officeDocument/2006/relationships/image" Target="../media/image982.emf"/><Relationship Id="rId2" Type="http://schemas.openxmlformats.org/officeDocument/2006/relationships/notesSlide" Target="../notesSlides/notesSlide24.xml"/><Relationship Id="rId16" Type="http://schemas.openxmlformats.org/officeDocument/2006/relationships/customXml" Target="../ink/ink320.xml"/><Relationship Id="rId20" Type="http://schemas.openxmlformats.org/officeDocument/2006/relationships/customXml" Target="../ink/ink322.xml"/><Relationship Id="rId1" Type="http://schemas.openxmlformats.org/officeDocument/2006/relationships/slideLayout" Target="../slideLayouts/slideLayout8.xml"/><Relationship Id="rId6" Type="http://schemas.openxmlformats.org/officeDocument/2006/relationships/customXml" Target="../ink/ink315.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317.xml"/><Relationship Id="rId19" Type="http://schemas.openxmlformats.org/officeDocument/2006/relationships/image" Target="../media/image992.emf"/><Relationship Id="rId4" Type="http://schemas.openxmlformats.org/officeDocument/2006/relationships/customXml" Target="../ink/ink314.xml"/><Relationship Id="rId9" Type="http://schemas.openxmlformats.org/officeDocument/2006/relationships/image" Target="../media/image452.emf"/><Relationship Id="rId14" Type="http://schemas.openxmlformats.org/officeDocument/2006/relationships/customXml" Target="../ink/ink319.xml"/><Relationship Id="rId22" Type="http://schemas.openxmlformats.org/officeDocument/2006/relationships/customXml" Target="../ink/ink323.xml"/></Relationships>
</file>

<file path=ppt/slides/_rels/slide25.xml.rels><?xml version="1.0" encoding="UTF-8" standalone="yes"?>
<Relationships xmlns="http://schemas.openxmlformats.org/package/2006/relationships"><Relationship Id="rId8" Type="http://schemas.openxmlformats.org/officeDocument/2006/relationships/customXml" Target="../ink/ink326.xml"/><Relationship Id="rId13" Type="http://schemas.openxmlformats.org/officeDocument/2006/relationships/image" Target="../media/image1070.emf"/><Relationship Id="rId3" Type="http://schemas.openxmlformats.org/officeDocument/2006/relationships/image" Target="../media/image10.png"/><Relationship Id="rId7" Type="http://schemas.openxmlformats.org/officeDocument/2006/relationships/image" Target="../media/image1040.emf"/><Relationship Id="rId12" Type="http://schemas.openxmlformats.org/officeDocument/2006/relationships/customXml" Target="../ink/ink328.xml"/><Relationship Id="rId17" Type="http://schemas.openxmlformats.org/officeDocument/2006/relationships/image" Target="../media/image1090.emf"/><Relationship Id="rId2" Type="http://schemas.openxmlformats.org/officeDocument/2006/relationships/notesSlide" Target="../notesSlides/notesSlide25.xml"/><Relationship Id="rId16" Type="http://schemas.openxmlformats.org/officeDocument/2006/relationships/customXml" Target="../ink/ink330.xml"/><Relationship Id="rId1" Type="http://schemas.openxmlformats.org/officeDocument/2006/relationships/slideLayout" Target="../slideLayouts/slideLayout8.xml"/><Relationship Id="rId6" Type="http://schemas.openxmlformats.org/officeDocument/2006/relationships/customXml" Target="../ink/ink325.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327.xml"/><Relationship Id="rId4" Type="http://schemas.openxmlformats.org/officeDocument/2006/relationships/customXml" Target="../ink/ink324.xml"/><Relationship Id="rId9" Type="http://schemas.openxmlformats.org/officeDocument/2006/relationships/image" Target="../media/image1050.emf"/><Relationship Id="rId14" Type="http://schemas.openxmlformats.org/officeDocument/2006/relationships/customXml" Target="../ink/ink329.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11.emf"/><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customXml" Target="../ink/ink332.xml"/><Relationship Id="rId5" Type="http://schemas.openxmlformats.org/officeDocument/2006/relationships/image" Target="../media/image1100.emf"/><Relationship Id="rId4" Type="http://schemas.openxmlformats.org/officeDocument/2006/relationships/customXml" Target="../ink/ink331.xml"/></Relationships>
</file>

<file path=ppt/slides/_rels/slide27.xml.rels><?xml version="1.0" encoding="UTF-8" standalone="yes"?>
<Relationships xmlns="http://schemas.openxmlformats.org/package/2006/relationships"><Relationship Id="rId8" Type="http://schemas.openxmlformats.org/officeDocument/2006/relationships/customXml" Target="../ink/ink335.xml"/><Relationship Id="rId13" Type="http://schemas.openxmlformats.org/officeDocument/2006/relationships/image" Target="../media/image1160.emf"/><Relationship Id="rId18" Type="http://schemas.openxmlformats.org/officeDocument/2006/relationships/customXml" Target="../ink/ink340.xml"/><Relationship Id="rId26" Type="http://schemas.openxmlformats.org/officeDocument/2006/relationships/customXml" Target="../ink/ink344.xml"/><Relationship Id="rId3" Type="http://schemas.openxmlformats.org/officeDocument/2006/relationships/image" Target="../media/image10.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337.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7.xml"/><Relationship Id="rId16" Type="http://schemas.openxmlformats.org/officeDocument/2006/relationships/customXml" Target="../ink/ink339.xml"/><Relationship Id="rId20" Type="http://schemas.openxmlformats.org/officeDocument/2006/relationships/customXml" Target="../ink/ink341.xml"/><Relationship Id="rId1" Type="http://schemas.openxmlformats.org/officeDocument/2006/relationships/slideLayout" Target="../slideLayouts/slideLayout8.xml"/><Relationship Id="rId6" Type="http://schemas.openxmlformats.org/officeDocument/2006/relationships/customXml" Target="../ink/ink334.xml"/><Relationship Id="rId11" Type="http://schemas.openxmlformats.org/officeDocument/2006/relationships/image" Target="../media/image1150.emf"/><Relationship Id="rId24" Type="http://schemas.openxmlformats.org/officeDocument/2006/relationships/customXml" Target="../ink/ink343.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336.xml"/><Relationship Id="rId19" Type="http://schemas.openxmlformats.org/officeDocument/2006/relationships/image" Target="../media/image1190.emf"/><Relationship Id="rId4" Type="http://schemas.openxmlformats.org/officeDocument/2006/relationships/customXml" Target="../ink/ink333.xml"/><Relationship Id="rId9" Type="http://schemas.openxmlformats.org/officeDocument/2006/relationships/image" Target="../media/image1140.emf"/><Relationship Id="rId14" Type="http://schemas.openxmlformats.org/officeDocument/2006/relationships/customXml" Target="../ink/ink338.xml"/><Relationship Id="rId22" Type="http://schemas.openxmlformats.org/officeDocument/2006/relationships/customXml" Target="../ink/ink342.xml"/><Relationship Id="rId27" Type="http://schemas.openxmlformats.org/officeDocument/2006/relationships/image" Target="../media/image1230.emf"/></Relationships>
</file>

<file path=ppt/slides/_rels/slide28.xml.rels><?xml version="1.0" encoding="UTF-8" standalone="yes"?>
<Relationships xmlns="http://schemas.openxmlformats.org/package/2006/relationships"><Relationship Id="rId26" Type="http://schemas.openxmlformats.org/officeDocument/2006/relationships/customXml" Target="../ink/ink348.xml"/><Relationship Id="rId39" Type="http://schemas.openxmlformats.org/officeDocument/2006/relationships/image" Target="../media/image141.emf"/><Relationship Id="rId34" Type="http://schemas.openxmlformats.org/officeDocument/2006/relationships/customXml" Target="../ink/ink352.xml"/><Relationship Id="rId42" Type="http://schemas.openxmlformats.org/officeDocument/2006/relationships/customXml" Target="../ink/ink356.xml"/><Relationship Id="rId47" Type="http://schemas.openxmlformats.org/officeDocument/2006/relationships/image" Target="../media/image145.emf"/><Relationship Id="rId50" Type="http://schemas.openxmlformats.org/officeDocument/2006/relationships/customXml" Target="../ink/ink360.xml"/><Relationship Id="rId55" Type="http://schemas.openxmlformats.org/officeDocument/2006/relationships/image" Target="../media/image149.emf"/><Relationship Id="rId63" Type="http://schemas.openxmlformats.org/officeDocument/2006/relationships/image" Target="../media/image852.emf"/><Relationship Id="rId68" Type="http://schemas.openxmlformats.org/officeDocument/2006/relationships/customXml" Target="../ink/ink368.xml"/><Relationship Id="rId76" Type="http://schemas.openxmlformats.org/officeDocument/2006/relationships/customXml" Target="../ink/ink372.xml"/><Relationship Id="rId84" Type="http://schemas.openxmlformats.org/officeDocument/2006/relationships/customXml" Target="../ink/ink376.xml"/><Relationship Id="rId89" Type="http://schemas.openxmlformats.org/officeDocument/2006/relationships/image" Target="../media/image1270.emf"/><Relationship Id="rId71" Type="http://schemas.openxmlformats.org/officeDocument/2006/relationships/image" Target="../media/image891.emf"/><Relationship Id="rId92" Type="http://schemas.openxmlformats.org/officeDocument/2006/relationships/customXml" Target="../ink/ink380.xml"/><Relationship Id="rId2" Type="http://schemas.openxmlformats.org/officeDocument/2006/relationships/notesSlide" Target="../notesSlides/notesSlide28.xml"/><Relationship Id="rId29" Type="http://schemas.openxmlformats.org/officeDocument/2006/relationships/image" Target="../media/image136.emf"/><Relationship Id="rId24" Type="http://schemas.openxmlformats.org/officeDocument/2006/relationships/customXml" Target="../ink/ink347.xml"/><Relationship Id="rId32" Type="http://schemas.openxmlformats.org/officeDocument/2006/relationships/customXml" Target="../ink/ink351.xml"/><Relationship Id="rId37" Type="http://schemas.openxmlformats.org/officeDocument/2006/relationships/image" Target="../media/image140.emf"/><Relationship Id="rId40" Type="http://schemas.openxmlformats.org/officeDocument/2006/relationships/customXml" Target="../ink/ink355.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367.xml"/><Relationship Id="rId74" Type="http://schemas.openxmlformats.org/officeDocument/2006/relationships/customXml" Target="../ink/ink371.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23" Type="http://schemas.openxmlformats.org/officeDocument/2006/relationships/image" Target="../media/image1331.emf"/><Relationship Id="rId28" Type="http://schemas.openxmlformats.org/officeDocument/2006/relationships/customXml" Target="../ink/ink349.xml"/><Relationship Id="rId36" Type="http://schemas.openxmlformats.org/officeDocument/2006/relationships/customXml" Target="../ink/ink353.xml"/><Relationship Id="rId49" Type="http://schemas.openxmlformats.org/officeDocument/2006/relationships/image" Target="../media/image146.emf"/><Relationship Id="rId61" Type="http://schemas.openxmlformats.org/officeDocument/2006/relationships/image" Target="../media/image152.emf"/><Relationship Id="rId82" Type="http://schemas.openxmlformats.org/officeDocument/2006/relationships/customXml" Target="../ink/ink375.xml"/><Relationship Id="rId90" Type="http://schemas.openxmlformats.org/officeDocument/2006/relationships/customXml" Target="../ink/ink379.xml"/><Relationship Id="rId31" Type="http://schemas.openxmlformats.org/officeDocument/2006/relationships/image" Target="../media/image137.emf"/><Relationship Id="rId44" Type="http://schemas.openxmlformats.org/officeDocument/2006/relationships/customXml" Target="../ink/ink357.xml"/><Relationship Id="rId52" Type="http://schemas.openxmlformats.org/officeDocument/2006/relationships/customXml" Target="../ink/ink361.xml"/><Relationship Id="rId60" Type="http://schemas.openxmlformats.org/officeDocument/2006/relationships/customXml" Target="../ink/ink364.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373.xml"/><Relationship Id="rId81" Type="http://schemas.openxmlformats.org/officeDocument/2006/relationships/image" Target="../media/image941.emf"/><Relationship Id="rId86" Type="http://schemas.openxmlformats.org/officeDocument/2006/relationships/customXml" Target="../ink/ink377.xml"/><Relationship Id="rId4" Type="http://schemas.openxmlformats.org/officeDocument/2006/relationships/customXml" Target="../ink/ink345.xml"/><Relationship Id="rId27" Type="http://schemas.openxmlformats.org/officeDocument/2006/relationships/image" Target="../media/image135.emf"/><Relationship Id="rId30" Type="http://schemas.openxmlformats.org/officeDocument/2006/relationships/customXml" Target="../ink/ink350.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359.xml"/><Relationship Id="rId56" Type="http://schemas.openxmlformats.org/officeDocument/2006/relationships/customXml" Target="../ink/ink363.xml"/><Relationship Id="rId64" Type="http://schemas.openxmlformats.org/officeDocument/2006/relationships/customXml" Target="../ink/ink366.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370.xml"/><Relationship Id="rId80" Type="http://schemas.openxmlformats.org/officeDocument/2006/relationships/customXml" Target="../ink/ink374.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0.png"/><Relationship Id="rId25" Type="http://schemas.openxmlformats.org/officeDocument/2006/relationships/image" Target="../media/image1341.emf"/><Relationship Id="rId33" Type="http://schemas.openxmlformats.org/officeDocument/2006/relationships/image" Target="../media/image138.emf"/><Relationship Id="rId38" Type="http://schemas.openxmlformats.org/officeDocument/2006/relationships/customXml" Target="../ink/ink354.xml"/><Relationship Id="rId46" Type="http://schemas.openxmlformats.org/officeDocument/2006/relationships/customXml" Target="../ink/ink358.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362.xml"/><Relationship Id="rId62" Type="http://schemas.openxmlformats.org/officeDocument/2006/relationships/customXml" Target="../ink/ink365.xml"/><Relationship Id="rId70" Type="http://schemas.openxmlformats.org/officeDocument/2006/relationships/customXml" Target="../ink/ink369.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378.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346.xml"/></Relationships>
</file>

<file path=ppt/slides/_rels/slide29.xml.rels><?xml version="1.0" encoding="UTF-8" standalone="yes"?>
<Relationships xmlns="http://schemas.openxmlformats.org/package/2006/relationships"><Relationship Id="rId3" Type="http://schemas.openxmlformats.org/officeDocument/2006/relationships/customXml" Target="../ink/ink381.xm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387.xml"/><Relationship Id="rId26" Type="http://schemas.openxmlformats.org/officeDocument/2006/relationships/customXml" Target="../ink/ink391.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395.xml"/><Relationship Id="rId42" Type="http://schemas.openxmlformats.org/officeDocument/2006/relationships/customXml" Target="../ink/ink399.xml"/><Relationship Id="rId47" Type="http://schemas.openxmlformats.org/officeDocument/2006/relationships/image" Target="../media/image2062.emf"/><Relationship Id="rId50" Type="http://schemas.openxmlformats.org/officeDocument/2006/relationships/customXml" Target="../ink/ink403.xml"/><Relationship Id="rId55" Type="http://schemas.openxmlformats.org/officeDocument/2006/relationships/image" Target="../media/image2101.emf"/><Relationship Id="rId7" Type="http://schemas.microsoft.com/office/2007/relationships/diagramDrawing" Target="../diagrams/drawing2.xml"/><Relationship Id="rId12" Type="http://schemas.openxmlformats.org/officeDocument/2006/relationships/customXml" Target="../ink/ink384.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397.xml"/><Relationship Id="rId46" Type="http://schemas.openxmlformats.org/officeDocument/2006/relationships/customXml" Target="../ink/ink401.xml"/><Relationship Id="rId2" Type="http://schemas.openxmlformats.org/officeDocument/2006/relationships/notesSlide" Target="../notesSlides/notesSlide31.xml"/><Relationship Id="rId16" Type="http://schemas.openxmlformats.org/officeDocument/2006/relationships/customXml" Target="../ink/ink386.xml"/><Relationship Id="rId20" Type="http://schemas.openxmlformats.org/officeDocument/2006/relationships/customXml" Target="../ink/ink388.xml"/><Relationship Id="rId29" Type="http://schemas.openxmlformats.org/officeDocument/2006/relationships/image" Target="../media/image1311.emf"/><Relationship Id="rId41" Type="http://schemas.openxmlformats.org/officeDocument/2006/relationships/image" Target="../media/image2032.emf"/><Relationship Id="rId54" Type="http://schemas.openxmlformats.org/officeDocument/2006/relationships/customXml" Target="../ink/ink405.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532.emf"/><Relationship Id="rId24" Type="http://schemas.openxmlformats.org/officeDocument/2006/relationships/customXml" Target="../ink/ink390.xml"/><Relationship Id="rId32" Type="http://schemas.openxmlformats.org/officeDocument/2006/relationships/customXml" Target="../ink/ink394.xml"/><Relationship Id="rId37" Type="http://schemas.openxmlformats.org/officeDocument/2006/relationships/image" Target="../media/image2001.emf"/><Relationship Id="rId40" Type="http://schemas.openxmlformats.org/officeDocument/2006/relationships/customXml" Target="../ink/ink398.xml"/><Relationship Id="rId45" Type="http://schemas.openxmlformats.org/officeDocument/2006/relationships/image" Target="../media/image2051.emf"/><Relationship Id="rId53" Type="http://schemas.openxmlformats.org/officeDocument/2006/relationships/image" Target="../media/image2092.emf"/><Relationship Id="rId58" Type="http://schemas.openxmlformats.org/officeDocument/2006/relationships/image" Target="../media/image11.png"/><Relationship Id="rId5" Type="http://schemas.openxmlformats.org/officeDocument/2006/relationships/diagramQuickStyle" Target="../diagrams/quickStyle2.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392.xml"/><Relationship Id="rId36" Type="http://schemas.openxmlformats.org/officeDocument/2006/relationships/customXml" Target="../ink/ink396.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383.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400.xml"/><Relationship Id="rId52" Type="http://schemas.openxmlformats.org/officeDocument/2006/relationships/customXml" Target="../ink/ink404.xml"/><Relationship Id="rId4" Type="http://schemas.openxmlformats.org/officeDocument/2006/relationships/diagramLayout" Target="../diagrams/layout2.xml"/><Relationship Id="rId9" Type="http://schemas.openxmlformats.org/officeDocument/2006/relationships/image" Target="../media/image1501.emf"/><Relationship Id="rId14" Type="http://schemas.openxmlformats.org/officeDocument/2006/relationships/customXml" Target="../ink/ink385.xml"/><Relationship Id="rId22" Type="http://schemas.openxmlformats.org/officeDocument/2006/relationships/customXml" Target="../ink/ink389.xml"/><Relationship Id="rId27" Type="http://schemas.openxmlformats.org/officeDocument/2006/relationships/image" Target="../media/image2410.emf"/><Relationship Id="rId30" Type="http://schemas.openxmlformats.org/officeDocument/2006/relationships/customXml" Target="../ink/ink393.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402.xml"/><Relationship Id="rId56" Type="http://schemas.openxmlformats.org/officeDocument/2006/relationships/customXml" Target="../ink/ink406.xml"/><Relationship Id="rId8" Type="http://schemas.openxmlformats.org/officeDocument/2006/relationships/customXml" Target="../ink/ink382.xml"/><Relationship Id="rId51" Type="http://schemas.openxmlformats.org/officeDocument/2006/relationships/image" Target="../media/image2082.emf"/><Relationship Id="rId3" Type="http://schemas.openxmlformats.org/officeDocument/2006/relationships/diagramData" Target="../diagrams/data2.xml"/></Relationships>
</file>

<file path=ppt/slides/_rels/slide32.xml.rels><?xml version="1.0" encoding="UTF-8" standalone="yes"?>
<Relationships xmlns="http://schemas.openxmlformats.org/package/2006/relationships"><Relationship Id="rId8" Type="http://schemas.openxmlformats.org/officeDocument/2006/relationships/customXml" Target="../ink/ink408.xml"/><Relationship Id="rId3" Type="http://schemas.openxmlformats.org/officeDocument/2006/relationships/image" Target="../media/image12.png"/><Relationship Id="rId7" Type="http://schemas.openxmlformats.org/officeDocument/2006/relationships/image" Target="../media/image134.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customXml" Target="../ink/ink407.xml"/><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50.emf"/></Relationships>
</file>

<file path=ppt/slides/_rels/slide33.xml.rels><?xml version="1.0" encoding="UTF-8" standalone="yes"?>
<Relationships xmlns="http://schemas.openxmlformats.org/package/2006/relationships"><Relationship Id="rId8" Type="http://schemas.openxmlformats.org/officeDocument/2006/relationships/customXml" Target="../ink/ink410.xml"/><Relationship Id="rId13" Type="http://schemas.openxmlformats.org/officeDocument/2006/relationships/image" Target="../media/image155.emf"/><Relationship Id="rId18" Type="http://schemas.openxmlformats.org/officeDocument/2006/relationships/customXml" Target="../ink/ink415.xml"/><Relationship Id="rId26" Type="http://schemas.openxmlformats.org/officeDocument/2006/relationships/customXml" Target="../ink/ink419.xml"/><Relationship Id="rId3" Type="http://schemas.openxmlformats.org/officeDocument/2006/relationships/image" Target="../media/image15.png"/><Relationship Id="rId21" Type="http://schemas.openxmlformats.org/officeDocument/2006/relationships/image" Target="../media/image159.emf"/><Relationship Id="rId34" Type="http://schemas.openxmlformats.org/officeDocument/2006/relationships/customXml" Target="../ink/ink423.xml"/><Relationship Id="rId7" Type="http://schemas.openxmlformats.org/officeDocument/2006/relationships/image" Target="../media/image1500.emf"/><Relationship Id="rId12" Type="http://schemas.openxmlformats.org/officeDocument/2006/relationships/customXml" Target="../ink/ink412.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414.xml"/><Relationship Id="rId20" Type="http://schemas.openxmlformats.org/officeDocument/2006/relationships/customXml" Target="../ink/ink416.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409.xml"/><Relationship Id="rId11" Type="http://schemas.openxmlformats.org/officeDocument/2006/relationships/image" Target="../media/image154.emf"/><Relationship Id="rId24" Type="http://schemas.openxmlformats.org/officeDocument/2006/relationships/customXml" Target="../ink/ink418.xml"/><Relationship Id="rId32" Type="http://schemas.openxmlformats.org/officeDocument/2006/relationships/customXml" Target="../ink/ink422.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420.xml"/><Relationship Id="rId10" Type="http://schemas.openxmlformats.org/officeDocument/2006/relationships/customXml" Target="../ink/ink411.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2.png"/><Relationship Id="rId9" Type="http://schemas.openxmlformats.org/officeDocument/2006/relationships/image" Target="../media/image153.emf"/><Relationship Id="rId14" Type="http://schemas.openxmlformats.org/officeDocument/2006/relationships/customXml" Target="../ink/ink413.xml"/><Relationship Id="rId22" Type="http://schemas.openxmlformats.org/officeDocument/2006/relationships/customXml" Target="../ink/ink417.xml"/><Relationship Id="rId27" Type="http://schemas.openxmlformats.org/officeDocument/2006/relationships/image" Target="../media/image162.emf"/><Relationship Id="rId30" Type="http://schemas.openxmlformats.org/officeDocument/2006/relationships/customXml" Target="../ink/ink421.xml"/><Relationship Id="rId35" Type="http://schemas.openxmlformats.org/officeDocument/2006/relationships/image" Target="../media/image166.emf"/></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424.xml"/><Relationship Id="rId5" Type="http://schemas.openxmlformats.org/officeDocument/2006/relationships/image" Target="../media/image16.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8" Type="http://schemas.openxmlformats.org/officeDocument/2006/relationships/image" Target="../media/image169.emf"/><Relationship Id="rId3" Type="http://schemas.openxmlformats.org/officeDocument/2006/relationships/image" Target="../media/image15.png"/><Relationship Id="rId7" Type="http://schemas.openxmlformats.org/officeDocument/2006/relationships/customXml" Target="../ink/ink426.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8.emf"/><Relationship Id="rId5" Type="http://schemas.openxmlformats.org/officeDocument/2006/relationships/customXml" Target="../ink/ink425.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13" Type="http://schemas.openxmlformats.org/officeDocument/2006/relationships/customXml" Target="../ink/ink432.xml"/><Relationship Id="rId18" Type="http://schemas.openxmlformats.org/officeDocument/2006/relationships/image" Target="../media/image821.emf"/><Relationship Id="rId26" Type="http://schemas.openxmlformats.org/officeDocument/2006/relationships/image" Target="../media/image1502.emf"/><Relationship Id="rId39" Type="http://schemas.openxmlformats.org/officeDocument/2006/relationships/customXml" Target="../ink/ink445.xml"/><Relationship Id="rId21" Type="http://schemas.openxmlformats.org/officeDocument/2006/relationships/customXml" Target="../ink/ink436.xml"/><Relationship Id="rId34" Type="http://schemas.openxmlformats.org/officeDocument/2006/relationships/image" Target="../media/image1563.emf"/><Relationship Id="rId42" Type="http://schemas.openxmlformats.org/officeDocument/2006/relationships/image" Target="../media/image1601.emf"/><Relationship Id="rId47" Type="http://schemas.openxmlformats.org/officeDocument/2006/relationships/customXml" Target="../ink/ink449.xml"/><Relationship Id="rId50" Type="http://schemas.openxmlformats.org/officeDocument/2006/relationships/image" Target="../media/image1640.emf"/><Relationship Id="rId55" Type="http://schemas.openxmlformats.org/officeDocument/2006/relationships/customXml" Target="../ink/ink453.xml"/><Relationship Id="rId63" Type="http://schemas.openxmlformats.org/officeDocument/2006/relationships/customXml" Target="../ink/ink457.xml"/><Relationship Id="rId68" Type="http://schemas.openxmlformats.org/officeDocument/2006/relationships/image" Target="../media/image173.emf"/><Relationship Id="rId76" Type="http://schemas.openxmlformats.org/officeDocument/2006/relationships/image" Target="../media/image177.emf"/><Relationship Id="rId7" Type="http://schemas.openxmlformats.org/officeDocument/2006/relationships/customXml" Target="../ink/ink429.xml"/><Relationship Id="rId71" Type="http://schemas.openxmlformats.org/officeDocument/2006/relationships/customXml" Target="../ink/ink461.xml"/><Relationship Id="rId2" Type="http://schemas.openxmlformats.org/officeDocument/2006/relationships/notesSlide" Target="../notesSlides/notesSlide36.xml"/><Relationship Id="rId16" Type="http://schemas.openxmlformats.org/officeDocument/2006/relationships/image" Target="../media/image811.emf"/><Relationship Id="rId29" Type="http://schemas.openxmlformats.org/officeDocument/2006/relationships/customXml" Target="../ink/ink440.xml"/><Relationship Id="rId11" Type="http://schemas.openxmlformats.org/officeDocument/2006/relationships/customXml" Target="../ink/ink431.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444.xml"/><Relationship Id="rId40" Type="http://schemas.openxmlformats.org/officeDocument/2006/relationships/image" Target="../media/image1591.emf"/><Relationship Id="rId45" Type="http://schemas.openxmlformats.org/officeDocument/2006/relationships/customXml" Target="../ink/ink448.xml"/><Relationship Id="rId53" Type="http://schemas.openxmlformats.org/officeDocument/2006/relationships/customXml" Target="../ink/ink452.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428.xml"/><Relationship Id="rId15" Type="http://schemas.openxmlformats.org/officeDocument/2006/relationships/customXml" Target="../ink/ink433.xml"/><Relationship Id="rId23" Type="http://schemas.openxmlformats.org/officeDocument/2006/relationships/customXml" Target="../ink/ink437.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450.xml"/><Relationship Id="rId57" Type="http://schemas.openxmlformats.org/officeDocument/2006/relationships/customXml" Target="../ink/ink454.xml"/><Relationship Id="rId61" Type="http://schemas.openxmlformats.org/officeDocument/2006/relationships/customXml" Target="../ink/ink456.xml"/><Relationship Id="rId10" Type="http://schemas.openxmlformats.org/officeDocument/2006/relationships/image" Target="../media/image782.emf"/><Relationship Id="rId19" Type="http://schemas.openxmlformats.org/officeDocument/2006/relationships/customXml" Target="../ink/ink435.xml"/><Relationship Id="rId31" Type="http://schemas.openxmlformats.org/officeDocument/2006/relationships/customXml" Target="../ink/ink441.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458.xml"/><Relationship Id="rId73" Type="http://schemas.openxmlformats.org/officeDocument/2006/relationships/customXml" Target="../ink/ink462.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430.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439.xml"/><Relationship Id="rId30" Type="http://schemas.openxmlformats.org/officeDocument/2006/relationships/image" Target="../media/image1543.emf"/><Relationship Id="rId35" Type="http://schemas.openxmlformats.org/officeDocument/2006/relationships/customXml" Target="../ink/ink443.xml"/><Relationship Id="rId43" Type="http://schemas.openxmlformats.org/officeDocument/2006/relationships/customXml" Target="../ink/ink447.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460.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451.xml"/><Relationship Id="rId72" Type="http://schemas.openxmlformats.org/officeDocument/2006/relationships/image" Target="../media/image175.emf"/><Relationship Id="rId3" Type="http://schemas.openxmlformats.org/officeDocument/2006/relationships/customXml" Target="../ink/ink427.xml"/><Relationship Id="rId12" Type="http://schemas.openxmlformats.org/officeDocument/2006/relationships/image" Target="../media/image792.emf"/><Relationship Id="rId17" Type="http://schemas.openxmlformats.org/officeDocument/2006/relationships/customXml" Target="../ink/ink434.xml"/><Relationship Id="rId25" Type="http://schemas.openxmlformats.org/officeDocument/2006/relationships/customXml" Target="../ink/ink438.xml"/><Relationship Id="rId33" Type="http://schemas.openxmlformats.org/officeDocument/2006/relationships/customXml" Target="../ink/ink442.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455.xml"/><Relationship Id="rId67" Type="http://schemas.openxmlformats.org/officeDocument/2006/relationships/customXml" Target="../ink/ink459.xml"/><Relationship Id="rId20" Type="http://schemas.openxmlformats.org/officeDocument/2006/relationships/image" Target="../media/image842.emf"/><Relationship Id="rId41" Type="http://schemas.openxmlformats.org/officeDocument/2006/relationships/customXml" Target="../ink/ink446.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463.xml"/><Relationship Id="rId1" Type="http://schemas.openxmlformats.org/officeDocument/2006/relationships/slideLayout" Target="../slideLayouts/slideLayout2.xml"/><Relationship Id="rId6" Type="http://schemas.openxmlformats.org/officeDocument/2006/relationships/image" Target="../media/image563.emf"/></Relationships>
</file>

<file path=ppt/slides/_rels/slide37.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471.xml"/><Relationship Id="rId26" Type="http://schemas.openxmlformats.org/officeDocument/2006/relationships/customXml" Target="../ink/ink475.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479.xml"/><Relationship Id="rId42" Type="http://schemas.openxmlformats.org/officeDocument/2006/relationships/customXml" Target="../ink/ink483.xml"/><Relationship Id="rId47" Type="http://schemas.openxmlformats.org/officeDocument/2006/relationships/image" Target="../media/image199.emf"/><Relationship Id="rId50" Type="http://schemas.openxmlformats.org/officeDocument/2006/relationships/customXml" Target="../ink/ink487.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496.xml"/><Relationship Id="rId76" Type="http://schemas.openxmlformats.org/officeDocument/2006/relationships/customXml" Target="../ink/ink500.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7.xml"/><Relationship Id="rId16" Type="http://schemas.openxmlformats.org/officeDocument/2006/relationships/customXml" Target="../ink/ink470.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474.xml"/><Relationship Id="rId32" Type="http://schemas.openxmlformats.org/officeDocument/2006/relationships/customXml" Target="../ink/ink478.xml"/><Relationship Id="rId37" Type="http://schemas.openxmlformats.org/officeDocument/2006/relationships/image" Target="../media/image194.emf"/><Relationship Id="rId40" Type="http://schemas.openxmlformats.org/officeDocument/2006/relationships/customXml" Target="../ink/ink482.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491.xml"/><Relationship Id="rId66" Type="http://schemas.openxmlformats.org/officeDocument/2006/relationships/customXml" Target="../ink/ink495.xml"/><Relationship Id="rId74" Type="http://schemas.openxmlformats.org/officeDocument/2006/relationships/customXml" Target="../ink/ink499.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0" Type="http://schemas.openxmlformats.org/officeDocument/2006/relationships/customXml" Target="../ink/ink467.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484.xml"/><Relationship Id="rId52" Type="http://schemas.openxmlformats.org/officeDocument/2006/relationships/customXml" Target="../ink/ink488.xml"/><Relationship Id="rId60" Type="http://schemas.openxmlformats.org/officeDocument/2006/relationships/customXml" Target="../ink/ink492.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01.xml"/><Relationship Id="rId81" Type="http://schemas.openxmlformats.org/officeDocument/2006/relationships/image" Target="../media/image216.emf"/><Relationship Id="rId4" Type="http://schemas.openxmlformats.org/officeDocument/2006/relationships/customXml" Target="../ink/ink464.xml"/><Relationship Id="rId9" Type="http://schemas.openxmlformats.org/officeDocument/2006/relationships/image" Target="../media/image180.emf"/><Relationship Id="rId14" Type="http://schemas.openxmlformats.org/officeDocument/2006/relationships/customXml" Target="../ink/ink469.xml"/><Relationship Id="rId22" Type="http://schemas.openxmlformats.org/officeDocument/2006/relationships/customXml" Target="../ink/ink473.xml"/><Relationship Id="rId27" Type="http://schemas.openxmlformats.org/officeDocument/2006/relationships/image" Target="../media/image189.emf"/><Relationship Id="rId30" Type="http://schemas.openxmlformats.org/officeDocument/2006/relationships/customXml" Target="../ink/ink477.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486.xml"/><Relationship Id="rId56" Type="http://schemas.openxmlformats.org/officeDocument/2006/relationships/customXml" Target="../ink/ink490.xml"/><Relationship Id="rId64" Type="http://schemas.openxmlformats.org/officeDocument/2006/relationships/customXml" Target="../ink/ink494.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466.xml"/><Relationship Id="rId51" Type="http://schemas.openxmlformats.org/officeDocument/2006/relationships/image" Target="../media/image201.emf"/><Relationship Id="rId72" Type="http://schemas.openxmlformats.org/officeDocument/2006/relationships/customXml" Target="../ink/ink498.xml"/><Relationship Id="rId80" Type="http://schemas.openxmlformats.org/officeDocument/2006/relationships/customXml" Target="../ink/ink502.xml"/><Relationship Id="rId3" Type="http://schemas.openxmlformats.org/officeDocument/2006/relationships/image" Target="../media/image19.png"/><Relationship Id="rId12" Type="http://schemas.openxmlformats.org/officeDocument/2006/relationships/customXml" Target="../ink/ink468.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481.xml"/><Relationship Id="rId46" Type="http://schemas.openxmlformats.org/officeDocument/2006/relationships/customXml" Target="../ink/ink485.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472.xml"/><Relationship Id="rId41" Type="http://schemas.openxmlformats.org/officeDocument/2006/relationships/image" Target="../media/image196.emf"/><Relationship Id="rId54" Type="http://schemas.openxmlformats.org/officeDocument/2006/relationships/customXml" Target="../ink/ink489.xml"/><Relationship Id="rId62" Type="http://schemas.openxmlformats.org/officeDocument/2006/relationships/customXml" Target="../ink/ink493.xml"/><Relationship Id="rId70" Type="http://schemas.openxmlformats.org/officeDocument/2006/relationships/customXml" Target="../ink/ink497.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465.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476.xml"/><Relationship Id="rId36" Type="http://schemas.openxmlformats.org/officeDocument/2006/relationships/customXml" Target="../ink/ink480.xml"/><Relationship Id="rId49" Type="http://schemas.openxmlformats.org/officeDocument/2006/relationships/image" Target="../media/image200.emf"/><Relationship Id="rId57" Type="http://schemas.openxmlformats.org/officeDocument/2006/relationships/image" Target="../media/image204.emf"/></Relationships>
</file>

<file path=ppt/slides/_rels/slide38.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510.xml"/><Relationship Id="rId26" Type="http://schemas.openxmlformats.org/officeDocument/2006/relationships/customXml" Target="../ink/ink514.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518.xml"/><Relationship Id="rId42" Type="http://schemas.openxmlformats.org/officeDocument/2006/relationships/customXml" Target="../ink/ink522.xml"/><Relationship Id="rId47" Type="http://schemas.openxmlformats.org/officeDocument/2006/relationships/image" Target="../media/image199.emf"/><Relationship Id="rId50" Type="http://schemas.openxmlformats.org/officeDocument/2006/relationships/customXml" Target="../ink/ink526.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535.xml"/><Relationship Id="rId76" Type="http://schemas.openxmlformats.org/officeDocument/2006/relationships/customXml" Target="../ink/ink539.xml"/><Relationship Id="rId84" Type="http://schemas.openxmlformats.org/officeDocument/2006/relationships/image" Target="../media/image217.emf"/><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8.xml"/><Relationship Id="rId16" Type="http://schemas.openxmlformats.org/officeDocument/2006/relationships/customXml" Target="../ink/ink509.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513.xml"/><Relationship Id="rId32" Type="http://schemas.openxmlformats.org/officeDocument/2006/relationships/customXml" Target="../ink/ink517.xml"/><Relationship Id="rId37" Type="http://schemas.openxmlformats.org/officeDocument/2006/relationships/image" Target="../media/image194.emf"/><Relationship Id="rId40" Type="http://schemas.openxmlformats.org/officeDocument/2006/relationships/customXml" Target="../ink/ink521.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530.xml"/><Relationship Id="rId66" Type="http://schemas.openxmlformats.org/officeDocument/2006/relationships/customXml" Target="../ink/ink534.xml"/><Relationship Id="rId74" Type="http://schemas.openxmlformats.org/officeDocument/2006/relationships/customXml" Target="../ink/ink53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0" Type="http://schemas.openxmlformats.org/officeDocument/2006/relationships/customXml" Target="../ink/ink506.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523.xml"/><Relationship Id="rId52" Type="http://schemas.openxmlformats.org/officeDocument/2006/relationships/customXml" Target="../ink/ink527.xml"/><Relationship Id="rId60" Type="http://schemas.openxmlformats.org/officeDocument/2006/relationships/customXml" Target="../ink/ink53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40.xml"/><Relationship Id="rId81" Type="http://schemas.openxmlformats.org/officeDocument/2006/relationships/image" Target="../media/image216.emf"/><Relationship Id="rId4" Type="http://schemas.openxmlformats.org/officeDocument/2006/relationships/customXml" Target="../ink/ink503.xml"/><Relationship Id="rId9" Type="http://schemas.openxmlformats.org/officeDocument/2006/relationships/image" Target="../media/image180.emf"/><Relationship Id="rId14" Type="http://schemas.openxmlformats.org/officeDocument/2006/relationships/customXml" Target="../ink/ink508.xml"/><Relationship Id="rId22" Type="http://schemas.openxmlformats.org/officeDocument/2006/relationships/customXml" Target="../ink/ink512.xml"/><Relationship Id="rId27" Type="http://schemas.openxmlformats.org/officeDocument/2006/relationships/image" Target="../media/image189.emf"/><Relationship Id="rId30" Type="http://schemas.openxmlformats.org/officeDocument/2006/relationships/customXml" Target="../ink/ink51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525.xml"/><Relationship Id="rId56" Type="http://schemas.openxmlformats.org/officeDocument/2006/relationships/customXml" Target="../ink/ink529.xml"/><Relationship Id="rId64" Type="http://schemas.openxmlformats.org/officeDocument/2006/relationships/customXml" Target="../ink/ink53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05.xml"/><Relationship Id="rId51" Type="http://schemas.openxmlformats.org/officeDocument/2006/relationships/image" Target="../media/image201.emf"/><Relationship Id="rId72" Type="http://schemas.openxmlformats.org/officeDocument/2006/relationships/customXml" Target="../ink/ink537.xml"/><Relationship Id="rId80" Type="http://schemas.openxmlformats.org/officeDocument/2006/relationships/customXml" Target="../ink/ink541.xml"/><Relationship Id="rId3" Type="http://schemas.openxmlformats.org/officeDocument/2006/relationships/image" Target="../media/image19.png"/><Relationship Id="rId12" Type="http://schemas.openxmlformats.org/officeDocument/2006/relationships/customXml" Target="../ink/ink50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520.xml"/><Relationship Id="rId46" Type="http://schemas.openxmlformats.org/officeDocument/2006/relationships/customXml" Target="../ink/ink52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511.xml"/><Relationship Id="rId41" Type="http://schemas.openxmlformats.org/officeDocument/2006/relationships/image" Target="../media/image196.emf"/><Relationship Id="rId54" Type="http://schemas.openxmlformats.org/officeDocument/2006/relationships/customXml" Target="../ink/ink528.xml"/><Relationship Id="rId62" Type="http://schemas.openxmlformats.org/officeDocument/2006/relationships/customXml" Target="../ink/ink532.xml"/><Relationship Id="rId70" Type="http://schemas.openxmlformats.org/officeDocument/2006/relationships/customXml" Target="../ink/ink536.xml"/><Relationship Id="rId75" Type="http://schemas.openxmlformats.org/officeDocument/2006/relationships/image" Target="../media/image213.emf"/><Relationship Id="rId83" Type="http://schemas.openxmlformats.org/officeDocument/2006/relationships/customXml" Target="../ink/ink542.xml"/><Relationship Id="rId1" Type="http://schemas.openxmlformats.org/officeDocument/2006/relationships/slideLayout" Target="../slideLayouts/slideLayout2.xml"/><Relationship Id="rId6" Type="http://schemas.openxmlformats.org/officeDocument/2006/relationships/customXml" Target="../ink/ink50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515.xml"/><Relationship Id="rId36" Type="http://schemas.openxmlformats.org/officeDocument/2006/relationships/customXml" Target="../ink/ink519.xml"/><Relationship Id="rId49" Type="http://schemas.openxmlformats.org/officeDocument/2006/relationships/image" Target="../media/image200.emf"/><Relationship Id="rId57" Type="http://schemas.openxmlformats.org/officeDocument/2006/relationships/image" Target="../media/image204.emf"/></Relationships>
</file>

<file path=ppt/slides/_rels/slide39.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550.xml"/><Relationship Id="rId26" Type="http://schemas.openxmlformats.org/officeDocument/2006/relationships/customXml" Target="../ink/ink554.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558.xml"/><Relationship Id="rId42" Type="http://schemas.openxmlformats.org/officeDocument/2006/relationships/customXml" Target="../ink/ink562.xml"/><Relationship Id="rId47" Type="http://schemas.openxmlformats.org/officeDocument/2006/relationships/image" Target="../media/image199.emf"/><Relationship Id="rId50" Type="http://schemas.openxmlformats.org/officeDocument/2006/relationships/customXml" Target="../ink/ink566.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575.xml"/><Relationship Id="rId76" Type="http://schemas.openxmlformats.org/officeDocument/2006/relationships/customXml" Target="../ink/ink579.xml"/><Relationship Id="rId84" Type="http://schemas.openxmlformats.org/officeDocument/2006/relationships/image" Target="../media/image218.emf"/><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9.xml"/><Relationship Id="rId16" Type="http://schemas.openxmlformats.org/officeDocument/2006/relationships/customXml" Target="../ink/ink549.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553.xml"/><Relationship Id="rId32" Type="http://schemas.openxmlformats.org/officeDocument/2006/relationships/customXml" Target="../ink/ink557.xml"/><Relationship Id="rId37" Type="http://schemas.openxmlformats.org/officeDocument/2006/relationships/image" Target="../media/image194.emf"/><Relationship Id="rId40" Type="http://schemas.openxmlformats.org/officeDocument/2006/relationships/customXml" Target="../ink/ink561.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570.xml"/><Relationship Id="rId66" Type="http://schemas.openxmlformats.org/officeDocument/2006/relationships/customXml" Target="../ink/ink574.xml"/><Relationship Id="rId74" Type="http://schemas.openxmlformats.org/officeDocument/2006/relationships/customXml" Target="../ink/ink57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0" Type="http://schemas.openxmlformats.org/officeDocument/2006/relationships/customXml" Target="../ink/ink546.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563.xml"/><Relationship Id="rId52" Type="http://schemas.openxmlformats.org/officeDocument/2006/relationships/customXml" Target="../ink/ink567.xml"/><Relationship Id="rId60" Type="http://schemas.openxmlformats.org/officeDocument/2006/relationships/customXml" Target="../ink/ink57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80.xml"/><Relationship Id="rId81" Type="http://schemas.openxmlformats.org/officeDocument/2006/relationships/image" Target="../media/image216.emf"/><Relationship Id="rId4" Type="http://schemas.openxmlformats.org/officeDocument/2006/relationships/customXml" Target="../ink/ink543.xml"/><Relationship Id="rId9" Type="http://schemas.openxmlformats.org/officeDocument/2006/relationships/image" Target="../media/image180.emf"/><Relationship Id="rId14" Type="http://schemas.openxmlformats.org/officeDocument/2006/relationships/customXml" Target="../ink/ink548.xml"/><Relationship Id="rId22" Type="http://schemas.openxmlformats.org/officeDocument/2006/relationships/customXml" Target="../ink/ink552.xml"/><Relationship Id="rId27" Type="http://schemas.openxmlformats.org/officeDocument/2006/relationships/image" Target="../media/image189.emf"/><Relationship Id="rId30" Type="http://schemas.openxmlformats.org/officeDocument/2006/relationships/customXml" Target="../ink/ink55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565.xml"/><Relationship Id="rId56" Type="http://schemas.openxmlformats.org/officeDocument/2006/relationships/customXml" Target="../ink/ink569.xml"/><Relationship Id="rId64" Type="http://schemas.openxmlformats.org/officeDocument/2006/relationships/customXml" Target="../ink/ink57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45.xml"/><Relationship Id="rId51" Type="http://schemas.openxmlformats.org/officeDocument/2006/relationships/image" Target="../media/image201.emf"/><Relationship Id="rId72" Type="http://schemas.openxmlformats.org/officeDocument/2006/relationships/customXml" Target="../ink/ink577.xml"/><Relationship Id="rId80" Type="http://schemas.openxmlformats.org/officeDocument/2006/relationships/customXml" Target="../ink/ink581.xml"/><Relationship Id="rId3" Type="http://schemas.openxmlformats.org/officeDocument/2006/relationships/image" Target="../media/image19.png"/><Relationship Id="rId12" Type="http://schemas.openxmlformats.org/officeDocument/2006/relationships/customXml" Target="../ink/ink54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560.xml"/><Relationship Id="rId46" Type="http://schemas.openxmlformats.org/officeDocument/2006/relationships/customXml" Target="../ink/ink56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551.xml"/><Relationship Id="rId41" Type="http://schemas.openxmlformats.org/officeDocument/2006/relationships/image" Target="../media/image196.emf"/><Relationship Id="rId54" Type="http://schemas.openxmlformats.org/officeDocument/2006/relationships/customXml" Target="../ink/ink568.xml"/><Relationship Id="rId62" Type="http://schemas.openxmlformats.org/officeDocument/2006/relationships/customXml" Target="../ink/ink572.xml"/><Relationship Id="rId70" Type="http://schemas.openxmlformats.org/officeDocument/2006/relationships/customXml" Target="../ink/ink576.xml"/><Relationship Id="rId75" Type="http://schemas.openxmlformats.org/officeDocument/2006/relationships/image" Target="../media/image213.emf"/><Relationship Id="rId83" Type="http://schemas.openxmlformats.org/officeDocument/2006/relationships/customXml" Target="../ink/ink582.xml"/><Relationship Id="rId1" Type="http://schemas.openxmlformats.org/officeDocument/2006/relationships/slideLayout" Target="../slideLayouts/slideLayout2.xml"/><Relationship Id="rId6" Type="http://schemas.openxmlformats.org/officeDocument/2006/relationships/customXml" Target="../ink/ink54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555.xml"/><Relationship Id="rId36" Type="http://schemas.openxmlformats.org/officeDocument/2006/relationships/customXml" Target="../ink/ink559.xml"/><Relationship Id="rId49" Type="http://schemas.openxmlformats.org/officeDocument/2006/relationships/image" Target="../media/image200.emf"/><Relationship Id="rId57" Type="http://schemas.openxmlformats.org/officeDocument/2006/relationships/image" Target="../media/image204.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590.xml"/><Relationship Id="rId26" Type="http://schemas.openxmlformats.org/officeDocument/2006/relationships/customXml" Target="../ink/ink594.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598.xml"/><Relationship Id="rId42" Type="http://schemas.openxmlformats.org/officeDocument/2006/relationships/customXml" Target="../ink/ink602.xml"/><Relationship Id="rId47" Type="http://schemas.openxmlformats.org/officeDocument/2006/relationships/image" Target="../media/image199.emf"/><Relationship Id="rId50" Type="http://schemas.openxmlformats.org/officeDocument/2006/relationships/customXml" Target="../ink/ink606.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615.xml"/><Relationship Id="rId76" Type="http://schemas.openxmlformats.org/officeDocument/2006/relationships/customXml" Target="../ink/ink619.xml"/><Relationship Id="rId84" Type="http://schemas.openxmlformats.org/officeDocument/2006/relationships/image" Target="../media/image219.emf"/><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0.xml"/><Relationship Id="rId16" Type="http://schemas.openxmlformats.org/officeDocument/2006/relationships/customXml" Target="../ink/ink589.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593.xml"/><Relationship Id="rId32" Type="http://schemas.openxmlformats.org/officeDocument/2006/relationships/customXml" Target="../ink/ink597.xml"/><Relationship Id="rId37" Type="http://schemas.openxmlformats.org/officeDocument/2006/relationships/image" Target="../media/image194.emf"/><Relationship Id="rId40" Type="http://schemas.openxmlformats.org/officeDocument/2006/relationships/customXml" Target="../ink/ink601.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610.xml"/><Relationship Id="rId66" Type="http://schemas.openxmlformats.org/officeDocument/2006/relationships/customXml" Target="../ink/ink614.xml"/><Relationship Id="rId74" Type="http://schemas.openxmlformats.org/officeDocument/2006/relationships/customXml" Target="../ink/ink61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0" Type="http://schemas.openxmlformats.org/officeDocument/2006/relationships/customXml" Target="../ink/ink586.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603.xml"/><Relationship Id="rId52" Type="http://schemas.openxmlformats.org/officeDocument/2006/relationships/customXml" Target="../ink/ink607.xml"/><Relationship Id="rId60" Type="http://schemas.openxmlformats.org/officeDocument/2006/relationships/customXml" Target="../ink/ink61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620.xml"/><Relationship Id="rId81" Type="http://schemas.openxmlformats.org/officeDocument/2006/relationships/image" Target="../media/image216.emf"/><Relationship Id="rId4" Type="http://schemas.openxmlformats.org/officeDocument/2006/relationships/customXml" Target="../ink/ink583.xml"/><Relationship Id="rId9" Type="http://schemas.openxmlformats.org/officeDocument/2006/relationships/image" Target="../media/image180.emf"/><Relationship Id="rId14" Type="http://schemas.openxmlformats.org/officeDocument/2006/relationships/customXml" Target="../ink/ink588.xml"/><Relationship Id="rId22" Type="http://schemas.openxmlformats.org/officeDocument/2006/relationships/customXml" Target="../ink/ink592.xml"/><Relationship Id="rId27" Type="http://schemas.openxmlformats.org/officeDocument/2006/relationships/image" Target="../media/image189.emf"/><Relationship Id="rId30" Type="http://schemas.openxmlformats.org/officeDocument/2006/relationships/customXml" Target="../ink/ink59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605.xml"/><Relationship Id="rId56" Type="http://schemas.openxmlformats.org/officeDocument/2006/relationships/customXml" Target="../ink/ink609.xml"/><Relationship Id="rId64" Type="http://schemas.openxmlformats.org/officeDocument/2006/relationships/customXml" Target="../ink/ink61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85.xml"/><Relationship Id="rId51" Type="http://schemas.openxmlformats.org/officeDocument/2006/relationships/image" Target="../media/image201.emf"/><Relationship Id="rId72" Type="http://schemas.openxmlformats.org/officeDocument/2006/relationships/customXml" Target="../ink/ink617.xml"/><Relationship Id="rId80" Type="http://schemas.openxmlformats.org/officeDocument/2006/relationships/customXml" Target="../ink/ink621.xml"/><Relationship Id="rId3" Type="http://schemas.openxmlformats.org/officeDocument/2006/relationships/image" Target="../media/image19.png"/><Relationship Id="rId12" Type="http://schemas.openxmlformats.org/officeDocument/2006/relationships/customXml" Target="../ink/ink58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600.xml"/><Relationship Id="rId46" Type="http://schemas.openxmlformats.org/officeDocument/2006/relationships/customXml" Target="../ink/ink60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591.xml"/><Relationship Id="rId41" Type="http://schemas.openxmlformats.org/officeDocument/2006/relationships/image" Target="../media/image196.emf"/><Relationship Id="rId54" Type="http://schemas.openxmlformats.org/officeDocument/2006/relationships/customXml" Target="../ink/ink608.xml"/><Relationship Id="rId62" Type="http://schemas.openxmlformats.org/officeDocument/2006/relationships/customXml" Target="../ink/ink612.xml"/><Relationship Id="rId70" Type="http://schemas.openxmlformats.org/officeDocument/2006/relationships/customXml" Target="../ink/ink616.xml"/><Relationship Id="rId75" Type="http://schemas.openxmlformats.org/officeDocument/2006/relationships/image" Target="../media/image213.emf"/><Relationship Id="rId83" Type="http://schemas.openxmlformats.org/officeDocument/2006/relationships/customXml" Target="../ink/ink622.xml"/><Relationship Id="rId1" Type="http://schemas.openxmlformats.org/officeDocument/2006/relationships/slideLayout" Target="../slideLayouts/slideLayout2.xml"/><Relationship Id="rId6" Type="http://schemas.openxmlformats.org/officeDocument/2006/relationships/customXml" Target="../ink/ink58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595.xml"/><Relationship Id="rId36" Type="http://schemas.openxmlformats.org/officeDocument/2006/relationships/customXml" Target="../ink/ink599.xml"/><Relationship Id="rId49" Type="http://schemas.openxmlformats.org/officeDocument/2006/relationships/image" Target="../media/image200.emf"/><Relationship Id="rId57" Type="http://schemas.openxmlformats.org/officeDocument/2006/relationships/image" Target="../media/image204.emf"/></Relationships>
</file>

<file path=ppt/slides/_rels/slide41.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630.xml"/><Relationship Id="rId26" Type="http://schemas.openxmlformats.org/officeDocument/2006/relationships/customXml" Target="../ink/ink634.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638.xml"/><Relationship Id="rId42" Type="http://schemas.openxmlformats.org/officeDocument/2006/relationships/customXml" Target="../ink/ink642.xml"/><Relationship Id="rId47" Type="http://schemas.openxmlformats.org/officeDocument/2006/relationships/image" Target="../media/image199.emf"/><Relationship Id="rId50" Type="http://schemas.openxmlformats.org/officeDocument/2006/relationships/customXml" Target="../ink/ink646.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655.xml"/><Relationship Id="rId76" Type="http://schemas.openxmlformats.org/officeDocument/2006/relationships/customXml" Target="../ink/ink659.xml"/><Relationship Id="rId84" Type="http://schemas.openxmlformats.org/officeDocument/2006/relationships/image" Target="../media/image220.emf"/><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1.xml"/><Relationship Id="rId16" Type="http://schemas.openxmlformats.org/officeDocument/2006/relationships/customXml" Target="../ink/ink629.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633.xml"/><Relationship Id="rId32" Type="http://schemas.openxmlformats.org/officeDocument/2006/relationships/customXml" Target="../ink/ink637.xml"/><Relationship Id="rId37" Type="http://schemas.openxmlformats.org/officeDocument/2006/relationships/image" Target="../media/image194.emf"/><Relationship Id="rId40" Type="http://schemas.openxmlformats.org/officeDocument/2006/relationships/customXml" Target="../ink/ink641.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650.xml"/><Relationship Id="rId66" Type="http://schemas.openxmlformats.org/officeDocument/2006/relationships/customXml" Target="../ink/ink654.xml"/><Relationship Id="rId74" Type="http://schemas.openxmlformats.org/officeDocument/2006/relationships/customXml" Target="../ink/ink65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0" Type="http://schemas.openxmlformats.org/officeDocument/2006/relationships/customXml" Target="../ink/ink626.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643.xml"/><Relationship Id="rId52" Type="http://schemas.openxmlformats.org/officeDocument/2006/relationships/customXml" Target="../ink/ink647.xml"/><Relationship Id="rId60" Type="http://schemas.openxmlformats.org/officeDocument/2006/relationships/customXml" Target="../ink/ink65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660.xml"/><Relationship Id="rId81" Type="http://schemas.openxmlformats.org/officeDocument/2006/relationships/image" Target="../media/image216.emf"/><Relationship Id="rId4" Type="http://schemas.openxmlformats.org/officeDocument/2006/relationships/customXml" Target="../ink/ink623.xml"/><Relationship Id="rId9" Type="http://schemas.openxmlformats.org/officeDocument/2006/relationships/image" Target="../media/image180.emf"/><Relationship Id="rId14" Type="http://schemas.openxmlformats.org/officeDocument/2006/relationships/customXml" Target="../ink/ink628.xml"/><Relationship Id="rId22" Type="http://schemas.openxmlformats.org/officeDocument/2006/relationships/customXml" Target="../ink/ink632.xml"/><Relationship Id="rId27" Type="http://schemas.openxmlformats.org/officeDocument/2006/relationships/image" Target="../media/image189.emf"/><Relationship Id="rId30" Type="http://schemas.openxmlformats.org/officeDocument/2006/relationships/customXml" Target="../ink/ink63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645.xml"/><Relationship Id="rId56" Type="http://schemas.openxmlformats.org/officeDocument/2006/relationships/customXml" Target="../ink/ink649.xml"/><Relationship Id="rId64" Type="http://schemas.openxmlformats.org/officeDocument/2006/relationships/customXml" Target="../ink/ink65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625.xml"/><Relationship Id="rId51" Type="http://schemas.openxmlformats.org/officeDocument/2006/relationships/image" Target="../media/image201.emf"/><Relationship Id="rId72" Type="http://schemas.openxmlformats.org/officeDocument/2006/relationships/customXml" Target="../ink/ink657.xml"/><Relationship Id="rId80" Type="http://schemas.openxmlformats.org/officeDocument/2006/relationships/customXml" Target="../ink/ink661.xml"/><Relationship Id="rId3" Type="http://schemas.openxmlformats.org/officeDocument/2006/relationships/image" Target="../media/image19.png"/><Relationship Id="rId12" Type="http://schemas.openxmlformats.org/officeDocument/2006/relationships/customXml" Target="../ink/ink62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640.xml"/><Relationship Id="rId46" Type="http://schemas.openxmlformats.org/officeDocument/2006/relationships/customXml" Target="../ink/ink64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631.xml"/><Relationship Id="rId41" Type="http://schemas.openxmlformats.org/officeDocument/2006/relationships/image" Target="../media/image196.emf"/><Relationship Id="rId54" Type="http://schemas.openxmlformats.org/officeDocument/2006/relationships/customXml" Target="../ink/ink648.xml"/><Relationship Id="rId62" Type="http://schemas.openxmlformats.org/officeDocument/2006/relationships/customXml" Target="../ink/ink652.xml"/><Relationship Id="rId70" Type="http://schemas.openxmlformats.org/officeDocument/2006/relationships/customXml" Target="../ink/ink656.xml"/><Relationship Id="rId75" Type="http://schemas.openxmlformats.org/officeDocument/2006/relationships/image" Target="../media/image213.emf"/><Relationship Id="rId83" Type="http://schemas.openxmlformats.org/officeDocument/2006/relationships/customXml" Target="../ink/ink662.xml"/><Relationship Id="rId1" Type="http://schemas.openxmlformats.org/officeDocument/2006/relationships/slideLayout" Target="../slideLayouts/slideLayout2.xml"/><Relationship Id="rId6" Type="http://schemas.openxmlformats.org/officeDocument/2006/relationships/customXml" Target="../ink/ink62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635.xml"/><Relationship Id="rId36" Type="http://schemas.openxmlformats.org/officeDocument/2006/relationships/customXml" Target="../ink/ink639.xml"/><Relationship Id="rId49" Type="http://schemas.openxmlformats.org/officeDocument/2006/relationships/image" Target="../media/image200.emf"/><Relationship Id="rId57" Type="http://schemas.openxmlformats.org/officeDocument/2006/relationships/image" Target="../media/image204.emf"/></Relationships>
</file>

<file path=ppt/slides/_rels/slide42.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670.xml"/><Relationship Id="rId26" Type="http://schemas.openxmlformats.org/officeDocument/2006/relationships/customXml" Target="../ink/ink674.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678.xml"/><Relationship Id="rId42" Type="http://schemas.openxmlformats.org/officeDocument/2006/relationships/customXml" Target="../ink/ink682.xml"/><Relationship Id="rId47" Type="http://schemas.openxmlformats.org/officeDocument/2006/relationships/image" Target="../media/image199.emf"/><Relationship Id="rId50" Type="http://schemas.openxmlformats.org/officeDocument/2006/relationships/customXml" Target="../ink/ink686.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695.xml"/><Relationship Id="rId76" Type="http://schemas.openxmlformats.org/officeDocument/2006/relationships/customXml" Target="../ink/ink699.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2.xml"/><Relationship Id="rId16" Type="http://schemas.openxmlformats.org/officeDocument/2006/relationships/customXml" Target="../ink/ink669.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673.xml"/><Relationship Id="rId32" Type="http://schemas.openxmlformats.org/officeDocument/2006/relationships/customXml" Target="../ink/ink677.xml"/><Relationship Id="rId37" Type="http://schemas.openxmlformats.org/officeDocument/2006/relationships/image" Target="../media/image194.emf"/><Relationship Id="rId40" Type="http://schemas.openxmlformats.org/officeDocument/2006/relationships/customXml" Target="../ink/ink681.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690.xml"/><Relationship Id="rId66" Type="http://schemas.openxmlformats.org/officeDocument/2006/relationships/customXml" Target="../ink/ink694.xml"/><Relationship Id="rId74" Type="http://schemas.openxmlformats.org/officeDocument/2006/relationships/customXml" Target="../ink/ink69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0" Type="http://schemas.openxmlformats.org/officeDocument/2006/relationships/customXml" Target="../ink/ink666.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683.xml"/><Relationship Id="rId52" Type="http://schemas.openxmlformats.org/officeDocument/2006/relationships/customXml" Target="../ink/ink687.xml"/><Relationship Id="rId60" Type="http://schemas.openxmlformats.org/officeDocument/2006/relationships/customXml" Target="../ink/ink69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700.xml"/><Relationship Id="rId81" Type="http://schemas.openxmlformats.org/officeDocument/2006/relationships/image" Target="../media/image216.emf"/><Relationship Id="rId4" Type="http://schemas.openxmlformats.org/officeDocument/2006/relationships/customXml" Target="../ink/ink663.xml"/><Relationship Id="rId9" Type="http://schemas.openxmlformats.org/officeDocument/2006/relationships/image" Target="../media/image180.emf"/><Relationship Id="rId14" Type="http://schemas.openxmlformats.org/officeDocument/2006/relationships/customXml" Target="../ink/ink668.xml"/><Relationship Id="rId22" Type="http://schemas.openxmlformats.org/officeDocument/2006/relationships/customXml" Target="../ink/ink672.xml"/><Relationship Id="rId27" Type="http://schemas.openxmlformats.org/officeDocument/2006/relationships/image" Target="../media/image189.emf"/><Relationship Id="rId30" Type="http://schemas.openxmlformats.org/officeDocument/2006/relationships/customXml" Target="../ink/ink67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685.xml"/><Relationship Id="rId56" Type="http://schemas.openxmlformats.org/officeDocument/2006/relationships/customXml" Target="../ink/ink689.xml"/><Relationship Id="rId64" Type="http://schemas.openxmlformats.org/officeDocument/2006/relationships/customXml" Target="../ink/ink69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665.xml"/><Relationship Id="rId51" Type="http://schemas.openxmlformats.org/officeDocument/2006/relationships/image" Target="../media/image201.emf"/><Relationship Id="rId72" Type="http://schemas.openxmlformats.org/officeDocument/2006/relationships/customXml" Target="../ink/ink697.xml"/><Relationship Id="rId80" Type="http://schemas.openxmlformats.org/officeDocument/2006/relationships/customXml" Target="../ink/ink701.xml"/><Relationship Id="rId3" Type="http://schemas.openxmlformats.org/officeDocument/2006/relationships/image" Target="../media/image19.png"/><Relationship Id="rId12" Type="http://schemas.openxmlformats.org/officeDocument/2006/relationships/customXml" Target="../ink/ink66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680.xml"/><Relationship Id="rId46" Type="http://schemas.openxmlformats.org/officeDocument/2006/relationships/customXml" Target="../ink/ink68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671.xml"/><Relationship Id="rId41" Type="http://schemas.openxmlformats.org/officeDocument/2006/relationships/image" Target="../media/image196.emf"/><Relationship Id="rId54" Type="http://schemas.openxmlformats.org/officeDocument/2006/relationships/customXml" Target="../ink/ink688.xml"/><Relationship Id="rId62" Type="http://schemas.openxmlformats.org/officeDocument/2006/relationships/customXml" Target="../ink/ink692.xml"/><Relationship Id="rId70" Type="http://schemas.openxmlformats.org/officeDocument/2006/relationships/customXml" Target="../ink/ink696.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66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675.xml"/><Relationship Id="rId36" Type="http://schemas.openxmlformats.org/officeDocument/2006/relationships/customXml" Target="../ink/ink679.xml"/><Relationship Id="rId49" Type="http://schemas.openxmlformats.org/officeDocument/2006/relationships/image" Target="../media/image200.emf"/><Relationship Id="rId57" Type="http://schemas.openxmlformats.org/officeDocument/2006/relationships/image" Target="../media/image204.emf"/></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13" Type="http://schemas.openxmlformats.org/officeDocument/2006/relationships/customXml" Target="../ink/ink704.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717.xml"/><Relationship Id="rId21" Type="http://schemas.openxmlformats.org/officeDocument/2006/relationships/customXml" Target="../ink/ink708.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721.xml"/><Relationship Id="rId50" Type="http://schemas.openxmlformats.org/officeDocument/2006/relationships/image" Target="../media/image243.emf"/><Relationship Id="rId55" Type="http://schemas.openxmlformats.org/officeDocument/2006/relationships/customXml" Target="../ink/ink725.xml"/><Relationship Id="rId7" Type="http://schemas.openxmlformats.org/officeDocument/2006/relationships/image" Target="../media/image25.png"/><Relationship Id="rId12" Type="http://schemas.openxmlformats.org/officeDocument/2006/relationships/image" Target="../media/image224.emf"/><Relationship Id="rId17" Type="http://schemas.openxmlformats.org/officeDocument/2006/relationships/customXml" Target="../ink/ink706.xml"/><Relationship Id="rId25" Type="http://schemas.openxmlformats.org/officeDocument/2006/relationships/customXml" Target="../ink/ink710.xml"/><Relationship Id="rId33" Type="http://schemas.openxmlformats.org/officeDocument/2006/relationships/customXml" Target="../ink/ink714.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727.xml"/><Relationship Id="rId2" Type="http://schemas.openxmlformats.org/officeDocument/2006/relationships/notesSlide" Target="../notesSlides/notesSlide44.xml"/><Relationship Id="rId16" Type="http://schemas.openxmlformats.org/officeDocument/2006/relationships/image" Target="../media/image226.emf"/><Relationship Id="rId20" Type="http://schemas.openxmlformats.org/officeDocument/2006/relationships/image" Target="../media/image228.emf"/><Relationship Id="rId29" Type="http://schemas.openxmlformats.org/officeDocument/2006/relationships/customXml" Target="../ink/ink712.xml"/><Relationship Id="rId41" Type="http://schemas.openxmlformats.org/officeDocument/2006/relationships/customXml" Target="../ink/ink718.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customXml" Target="../ink/ink703.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716.xml"/><Relationship Id="rId40" Type="http://schemas.openxmlformats.org/officeDocument/2006/relationships/image" Target="../media/image238.emf"/><Relationship Id="rId45" Type="http://schemas.openxmlformats.org/officeDocument/2006/relationships/customXml" Target="../ink/ink720.xml"/><Relationship Id="rId53" Type="http://schemas.openxmlformats.org/officeDocument/2006/relationships/customXml" Target="../ink/ink724.xml"/><Relationship Id="rId58" Type="http://schemas.openxmlformats.org/officeDocument/2006/relationships/image" Target="../media/image247.emf"/><Relationship Id="rId5" Type="http://schemas.openxmlformats.org/officeDocument/2006/relationships/image" Target="../media/image23.png"/><Relationship Id="rId15" Type="http://schemas.openxmlformats.org/officeDocument/2006/relationships/customXml" Target="../ink/ink705.xml"/><Relationship Id="rId23" Type="http://schemas.openxmlformats.org/officeDocument/2006/relationships/customXml" Target="../ink/ink709.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722.xml"/><Relationship Id="rId57" Type="http://schemas.openxmlformats.org/officeDocument/2006/relationships/customXml" Target="../ink/ink726.xml"/><Relationship Id="rId10" Type="http://schemas.openxmlformats.org/officeDocument/2006/relationships/image" Target="../media/image223.emf"/><Relationship Id="rId19" Type="http://schemas.openxmlformats.org/officeDocument/2006/relationships/customXml" Target="../ink/ink707.xml"/><Relationship Id="rId31" Type="http://schemas.openxmlformats.org/officeDocument/2006/relationships/customXml" Target="../ink/ink713.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 Id="rId4" Type="http://schemas.openxmlformats.org/officeDocument/2006/relationships/image" Target="../media/image22.png"/><Relationship Id="rId9" Type="http://schemas.openxmlformats.org/officeDocument/2006/relationships/customXml" Target="../ink/ink702.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711.xml"/><Relationship Id="rId30" Type="http://schemas.openxmlformats.org/officeDocument/2006/relationships/image" Target="../media/image233.emf"/><Relationship Id="rId35" Type="http://schemas.openxmlformats.org/officeDocument/2006/relationships/customXml" Target="../ink/ink715.xml"/><Relationship Id="rId43" Type="http://schemas.openxmlformats.org/officeDocument/2006/relationships/customXml" Target="../ink/ink719.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6.gif"/><Relationship Id="rId51" Type="http://schemas.openxmlformats.org/officeDocument/2006/relationships/customXml" Target="../ink/ink723.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8" Type="http://schemas.openxmlformats.org/officeDocument/2006/relationships/customXml" Target="../ink/ink728.xml"/><Relationship Id="rId13" Type="http://schemas.openxmlformats.org/officeDocument/2006/relationships/image" Target="../media/image251.emf"/><Relationship Id="rId18" Type="http://schemas.openxmlformats.org/officeDocument/2006/relationships/customXml" Target="../ink/ink733.xml"/><Relationship Id="rId26" Type="http://schemas.openxmlformats.org/officeDocument/2006/relationships/customXml" Target="../ink/ink737.xml"/><Relationship Id="rId3" Type="http://schemas.openxmlformats.org/officeDocument/2006/relationships/image" Target="../media/image21.png"/><Relationship Id="rId21" Type="http://schemas.openxmlformats.org/officeDocument/2006/relationships/image" Target="../media/image255.emf"/><Relationship Id="rId7" Type="http://schemas.openxmlformats.org/officeDocument/2006/relationships/image" Target="../media/image25.png"/><Relationship Id="rId12" Type="http://schemas.openxmlformats.org/officeDocument/2006/relationships/customXml" Target="../ink/ink730.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5.xml"/><Relationship Id="rId16" Type="http://schemas.openxmlformats.org/officeDocument/2006/relationships/customXml" Target="../ink/ink732.xml"/><Relationship Id="rId20" Type="http://schemas.openxmlformats.org/officeDocument/2006/relationships/customXml" Target="../ink/ink734.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50.emf"/><Relationship Id="rId24" Type="http://schemas.openxmlformats.org/officeDocument/2006/relationships/customXml" Target="../ink/ink736.xml"/><Relationship Id="rId32" Type="http://schemas.openxmlformats.org/officeDocument/2006/relationships/customXml" Target="../ink/ink740.xml"/><Relationship Id="rId5" Type="http://schemas.openxmlformats.org/officeDocument/2006/relationships/image" Target="../media/image23.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738.xml"/><Relationship Id="rId10" Type="http://schemas.openxmlformats.org/officeDocument/2006/relationships/customXml" Target="../ink/ink729.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2.png"/><Relationship Id="rId9" Type="http://schemas.openxmlformats.org/officeDocument/2006/relationships/image" Target="../media/image249.emf"/><Relationship Id="rId14" Type="http://schemas.openxmlformats.org/officeDocument/2006/relationships/customXml" Target="../ink/ink731.xml"/><Relationship Id="rId22" Type="http://schemas.openxmlformats.org/officeDocument/2006/relationships/customXml" Target="../ink/ink735.xml"/><Relationship Id="rId27" Type="http://schemas.openxmlformats.org/officeDocument/2006/relationships/image" Target="../media/image258.emf"/><Relationship Id="rId30" Type="http://schemas.openxmlformats.org/officeDocument/2006/relationships/customXml" Target="../ink/ink739.xml"/></Relationships>
</file>

<file path=ppt/slides/_rels/slide46.xml.rels><?xml version="1.0" encoding="UTF-8" standalone="yes"?>
<Relationships xmlns="http://schemas.openxmlformats.org/package/2006/relationships"><Relationship Id="rId13" Type="http://schemas.openxmlformats.org/officeDocument/2006/relationships/image" Target="../media/image269.emf"/><Relationship Id="rId18" Type="http://schemas.openxmlformats.org/officeDocument/2006/relationships/customXml" Target="../ink/ink746.xml"/><Relationship Id="rId26" Type="http://schemas.openxmlformats.org/officeDocument/2006/relationships/customXml" Target="../ink/ink750.xml"/><Relationship Id="rId39" Type="http://schemas.openxmlformats.org/officeDocument/2006/relationships/image" Target="../media/image282.emf"/><Relationship Id="rId21" Type="http://schemas.openxmlformats.org/officeDocument/2006/relationships/image" Target="../media/image273.emf"/><Relationship Id="rId34" Type="http://schemas.openxmlformats.org/officeDocument/2006/relationships/customXml" Target="../ink/ink754.xml"/><Relationship Id="rId42" Type="http://schemas.openxmlformats.org/officeDocument/2006/relationships/customXml" Target="../ink/ink758.xml"/><Relationship Id="rId47" Type="http://schemas.openxmlformats.org/officeDocument/2006/relationships/image" Target="../media/image286.emf"/><Relationship Id="rId50" Type="http://schemas.openxmlformats.org/officeDocument/2006/relationships/customXml" Target="../ink/ink762.xml"/><Relationship Id="rId55" Type="http://schemas.openxmlformats.org/officeDocument/2006/relationships/image" Target="../media/image290.emf"/><Relationship Id="rId63" Type="http://schemas.openxmlformats.org/officeDocument/2006/relationships/image" Target="../media/image294.emf"/><Relationship Id="rId68" Type="http://schemas.openxmlformats.org/officeDocument/2006/relationships/customXml" Target="../ink/ink771.xml"/><Relationship Id="rId76" Type="http://schemas.openxmlformats.org/officeDocument/2006/relationships/customXml" Target="../ink/ink775.xml"/><Relationship Id="rId84" Type="http://schemas.openxmlformats.org/officeDocument/2006/relationships/customXml" Target="../ink/ink779.xml"/><Relationship Id="rId89" Type="http://schemas.openxmlformats.org/officeDocument/2006/relationships/image" Target="../media/image308.emf"/><Relationship Id="rId7" Type="http://schemas.openxmlformats.org/officeDocument/2006/relationships/image" Target="../media/image31.png"/><Relationship Id="rId71" Type="http://schemas.openxmlformats.org/officeDocument/2006/relationships/image" Target="../media/image298.emf"/><Relationship Id="rId92" Type="http://schemas.openxmlformats.org/officeDocument/2006/relationships/customXml" Target="../ink/ink783.xml"/><Relationship Id="rId2" Type="http://schemas.openxmlformats.org/officeDocument/2006/relationships/notesSlide" Target="../notesSlides/notesSlide46.xml"/><Relationship Id="rId16" Type="http://schemas.openxmlformats.org/officeDocument/2006/relationships/customXml" Target="../ink/ink745.xml"/><Relationship Id="rId29" Type="http://schemas.openxmlformats.org/officeDocument/2006/relationships/image" Target="../media/image277.emf"/><Relationship Id="rId11" Type="http://schemas.openxmlformats.org/officeDocument/2006/relationships/image" Target="../media/image268.emf"/><Relationship Id="rId24" Type="http://schemas.openxmlformats.org/officeDocument/2006/relationships/customXml" Target="../ink/ink749.xml"/><Relationship Id="rId32" Type="http://schemas.openxmlformats.org/officeDocument/2006/relationships/customXml" Target="../ink/ink753.xml"/><Relationship Id="rId37" Type="http://schemas.openxmlformats.org/officeDocument/2006/relationships/image" Target="../media/image281.emf"/><Relationship Id="rId40" Type="http://schemas.openxmlformats.org/officeDocument/2006/relationships/customXml" Target="../ink/ink757.xml"/><Relationship Id="rId45" Type="http://schemas.openxmlformats.org/officeDocument/2006/relationships/image" Target="../media/image285.emf"/><Relationship Id="rId53" Type="http://schemas.openxmlformats.org/officeDocument/2006/relationships/image" Target="../media/image289.emf"/><Relationship Id="rId58" Type="http://schemas.openxmlformats.org/officeDocument/2006/relationships/customXml" Target="../ink/ink766.xml"/><Relationship Id="rId66" Type="http://schemas.openxmlformats.org/officeDocument/2006/relationships/customXml" Target="../ink/ink770.xml"/><Relationship Id="rId74" Type="http://schemas.openxmlformats.org/officeDocument/2006/relationships/customXml" Target="../ink/ink774.xml"/><Relationship Id="rId79" Type="http://schemas.openxmlformats.org/officeDocument/2006/relationships/image" Target="../media/image302.emf"/><Relationship Id="rId87" Type="http://schemas.openxmlformats.org/officeDocument/2006/relationships/image" Target="../media/image307.emf"/><Relationship Id="rId5" Type="http://schemas.openxmlformats.org/officeDocument/2006/relationships/image" Target="../media/image29.png"/><Relationship Id="rId61" Type="http://schemas.openxmlformats.org/officeDocument/2006/relationships/image" Target="../media/image293.emf"/><Relationship Id="rId82" Type="http://schemas.openxmlformats.org/officeDocument/2006/relationships/customXml" Target="../ink/ink778.xml"/><Relationship Id="rId90" Type="http://schemas.openxmlformats.org/officeDocument/2006/relationships/customXml" Target="../ink/ink782.xml"/><Relationship Id="rId95" Type="http://schemas.openxmlformats.org/officeDocument/2006/relationships/image" Target="../media/image2190.emf"/><Relationship Id="rId19" Type="http://schemas.openxmlformats.org/officeDocument/2006/relationships/image" Target="../media/image272.emf"/><Relationship Id="rId14" Type="http://schemas.openxmlformats.org/officeDocument/2006/relationships/customXml" Target="../ink/ink744.xml"/><Relationship Id="rId22" Type="http://schemas.openxmlformats.org/officeDocument/2006/relationships/customXml" Target="../ink/ink748.xml"/><Relationship Id="rId27" Type="http://schemas.openxmlformats.org/officeDocument/2006/relationships/image" Target="../media/image276.emf"/><Relationship Id="rId30" Type="http://schemas.openxmlformats.org/officeDocument/2006/relationships/customXml" Target="../ink/ink752.xml"/><Relationship Id="rId35" Type="http://schemas.openxmlformats.org/officeDocument/2006/relationships/image" Target="../media/image280.emf"/><Relationship Id="rId43" Type="http://schemas.openxmlformats.org/officeDocument/2006/relationships/image" Target="../media/image284.emf"/><Relationship Id="rId48" Type="http://schemas.openxmlformats.org/officeDocument/2006/relationships/customXml" Target="../ink/ink761.xml"/><Relationship Id="rId56" Type="http://schemas.openxmlformats.org/officeDocument/2006/relationships/customXml" Target="../ink/ink765.xml"/><Relationship Id="rId64" Type="http://schemas.openxmlformats.org/officeDocument/2006/relationships/customXml" Target="../ink/ink769.xml"/><Relationship Id="rId69" Type="http://schemas.openxmlformats.org/officeDocument/2006/relationships/image" Target="../media/image297.emf"/><Relationship Id="rId77" Type="http://schemas.openxmlformats.org/officeDocument/2006/relationships/image" Target="../media/image301.emf"/><Relationship Id="rId8" Type="http://schemas.openxmlformats.org/officeDocument/2006/relationships/customXml" Target="../ink/ink741.xml"/><Relationship Id="rId51" Type="http://schemas.openxmlformats.org/officeDocument/2006/relationships/image" Target="../media/image288.emf"/><Relationship Id="rId72" Type="http://schemas.openxmlformats.org/officeDocument/2006/relationships/customXml" Target="../ink/ink773.xml"/><Relationship Id="rId80" Type="http://schemas.openxmlformats.org/officeDocument/2006/relationships/customXml" Target="../ink/ink777.xml"/><Relationship Id="rId85" Type="http://schemas.openxmlformats.org/officeDocument/2006/relationships/image" Target="../media/image305.emf"/><Relationship Id="rId93" Type="http://schemas.openxmlformats.org/officeDocument/2006/relationships/image" Target="../media/image2180.emf"/><Relationship Id="rId3" Type="http://schemas.openxmlformats.org/officeDocument/2006/relationships/image" Target="../media/image27.png"/><Relationship Id="rId12" Type="http://schemas.openxmlformats.org/officeDocument/2006/relationships/customXml" Target="../ink/ink743.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756.xml"/><Relationship Id="rId46" Type="http://schemas.openxmlformats.org/officeDocument/2006/relationships/customXml" Target="../ink/ink760.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747.xml"/><Relationship Id="rId41" Type="http://schemas.openxmlformats.org/officeDocument/2006/relationships/image" Target="../media/image283.emf"/><Relationship Id="rId54" Type="http://schemas.openxmlformats.org/officeDocument/2006/relationships/customXml" Target="../ink/ink764.xml"/><Relationship Id="rId62" Type="http://schemas.openxmlformats.org/officeDocument/2006/relationships/customXml" Target="../ink/ink768.xml"/><Relationship Id="rId70" Type="http://schemas.openxmlformats.org/officeDocument/2006/relationships/customXml" Target="../ink/ink772.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781.xml"/><Relationship Id="rId91" Type="http://schemas.openxmlformats.org/officeDocument/2006/relationships/image" Target="../media/image2170.emf"/><Relationship Id="rId1" Type="http://schemas.openxmlformats.org/officeDocument/2006/relationships/slideLayout" Target="../slideLayouts/slideLayout2.xml"/><Relationship Id="rId6" Type="http://schemas.openxmlformats.org/officeDocument/2006/relationships/image" Target="../media/image30.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751.xml"/><Relationship Id="rId36" Type="http://schemas.openxmlformats.org/officeDocument/2006/relationships/customXml" Target="../ink/ink755.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742.xml"/><Relationship Id="rId31" Type="http://schemas.openxmlformats.org/officeDocument/2006/relationships/image" Target="../media/image278.emf"/><Relationship Id="rId44" Type="http://schemas.openxmlformats.org/officeDocument/2006/relationships/customXml" Target="../ink/ink759.xml"/><Relationship Id="rId52" Type="http://schemas.openxmlformats.org/officeDocument/2006/relationships/customXml" Target="../ink/ink763.xml"/><Relationship Id="rId60" Type="http://schemas.openxmlformats.org/officeDocument/2006/relationships/customXml" Target="../ink/ink767.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776.xml"/><Relationship Id="rId81" Type="http://schemas.openxmlformats.org/officeDocument/2006/relationships/image" Target="../media/image303.emf"/><Relationship Id="rId86" Type="http://schemas.openxmlformats.org/officeDocument/2006/relationships/customXml" Target="../ink/ink780.xml"/><Relationship Id="rId94" Type="http://schemas.openxmlformats.org/officeDocument/2006/relationships/customXml" Target="../ink/ink784.xml"/><Relationship Id="rId4" Type="http://schemas.openxmlformats.org/officeDocument/2006/relationships/image" Target="../media/image28.png"/><Relationship Id="rId9" Type="http://schemas.openxmlformats.org/officeDocument/2006/relationships/image" Target="../media/image267.emf"/></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785.xml"/></Relationships>
</file>

<file path=ppt/slides/_rels/slide48.xml.rels><?xml version="1.0" encoding="UTF-8" standalone="yes"?>
<Relationships xmlns="http://schemas.openxmlformats.org/package/2006/relationships"><Relationship Id="rId13" Type="http://schemas.openxmlformats.org/officeDocument/2006/relationships/image" Target="../media/image2571.emf"/><Relationship Id="rId18" Type="http://schemas.openxmlformats.org/officeDocument/2006/relationships/customXml" Target="../ink/ink793.xml"/><Relationship Id="rId26" Type="http://schemas.openxmlformats.org/officeDocument/2006/relationships/customXml" Target="../ink/ink797.xml"/><Relationship Id="rId39" Type="http://schemas.openxmlformats.org/officeDocument/2006/relationships/image" Target="../media/image2701.emf"/><Relationship Id="rId21" Type="http://schemas.openxmlformats.org/officeDocument/2006/relationships/image" Target="../media/image2611.emf"/><Relationship Id="rId34" Type="http://schemas.openxmlformats.org/officeDocument/2006/relationships/customXml" Target="../ink/ink801.xml"/><Relationship Id="rId42" Type="http://schemas.openxmlformats.org/officeDocument/2006/relationships/customXml" Target="../ink/ink805.xml"/><Relationship Id="rId47" Type="http://schemas.openxmlformats.org/officeDocument/2006/relationships/image" Target="../media/image2741.emf"/><Relationship Id="rId50" Type="http://schemas.openxmlformats.org/officeDocument/2006/relationships/customXml" Target="../ink/ink809.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8.xml"/><Relationship Id="rId16" Type="http://schemas.openxmlformats.org/officeDocument/2006/relationships/customXml" Target="../ink/ink792.xml"/><Relationship Id="rId29"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customXml" Target="../ink/ink787.xml"/><Relationship Id="rId11" Type="http://schemas.openxmlformats.org/officeDocument/2006/relationships/image" Target="../media/image2561.emf"/><Relationship Id="rId24" Type="http://schemas.openxmlformats.org/officeDocument/2006/relationships/customXml" Target="../ink/ink796.xml"/><Relationship Id="rId32" Type="http://schemas.openxmlformats.org/officeDocument/2006/relationships/customXml" Target="../ink/ink800.xml"/><Relationship Id="rId37" Type="http://schemas.openxmlformats.org/officeDocument/2006/relationships/image" Target="../media/image2691.emf"/><Relationship Id="rId40" Type="http://schemas.openxmlformats.org/officeDocument/2006/relationships/customXml" Target="../ink/ink804.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813.xml"/><Relationship Id="rId66" Type="http://schemas.openxmlformats.org/officeDocument/2006/relationships/customXml" Target="../ink/ink817.xml"/><Relationship Id="rId5" Type="http://schemas.openxmlformats.org/officeDocument/2006/relationships/image" Target="../media/image2521.emf"/><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798.xml"/><Relationship Id="rId36" Type="http://schemas.openxmlformats.org/officeDocument/2006/relationships/customXml" Target="../ink/ink802.xml"/><Relationship Id="rId49" Type="http://schemas.openxmlformats.org/officeDocument/2006/relationships/image" Target="../media/image2751.emf"/><Relationship Id="rId57" Type="http://schemas.openxmlformats.org/officeDocument/2006/relationships/image" Target="../media/image2791.emf"/><Relationship Id="rId61" Type="http://schemas.openxmlformats.org/officeDocument/2006/relationships/image" Target="../media/image2812.emf"/><Relationship Id="rId10" Type="http://schemas.openxmlformats.org/officeDocument/2006/relationships/customXml" Target="../ink/ink789.xml"/><Relationship Id="rId19" Type="http://schemas.openxmlformats.org/officeDocument/2006/relationships/image" Target="../media/image2601.emf"/><Relationship Id="rId31" Type="http://schemas.openxmlformats.org/officeDocument/2006/relationships/image" Target="../media/image266.emf"/><Relationship Id="rId44" Type="http://schemas.openxmlformats.org/officeDocument/2006/relationships/customXml" Target="../ink/ink806.xml"/><Relationship Id="rId52" Type="http://schemas.openxmlformats.org/officeDocument/2006/relationships/customXml" Target="../ink/ink810.xml"/><Relationship Id="rId60" Type="http://schemas.openxmlformats.org/officeDocument/2006/relationships/customXml" Target="../ink/ink814.xml"/><Relationship Id="rId65" Type="http://schemas.openxmlformats.org/officeDocument/2006/relationships/image" Target="../media/image2831.emf"/><Relationship Id="rId4" Type="http://schemas.openxmlformats.org/officeDocument/2006/relationships/customXml" Target="../ink/ink786.xml"/><Relationship Id="rId9" Type="http://schemas.openxmlformats.org/officeDocument/2006/relationships/image" Target="../media/image2551.emf"/><Relationship Id="rId14" Type="http://schemas.openxmlformats.org/officeDocument/2006/relationships/customXml" Target="../ink/ink791.xml"/><Relationship Id="rId22" Type="http://schemas.openxmlformats.org/officeDocument/2006/relationships/customXml" Target="../ink/ink795.xml"/><Relationship Id="rId27" Type="http://schemas.openxmlformats.org/officeDocument/2006/relationships/image" Target="../media/image264.emf"/><Relationship Id="rId30" Type="http://schemas.openxmlformats.org/officeDocument/2006/relationships/customXml" Target="../ink/ink799.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808.xml"/><Relationship Id="rId56" Type="http://schemas.openxmlformats.org/officeDocument/2006/relationships/customXml" Target="../ink/ink812.xml"/><Relationship Id="rId64" Type="http://schemas.openxmlformats.org/officeDocument/2006/relationships/customXml" Target="../ink/ink816.xml"/><Relationship Id="rId8" Type="http://schemas.openxmlformats.org/officeDocument/2006/relationships/customXml" Target="../ink/ink788.xml"/><Relationship Id="rId51" Type="http://schemas.openxmlformats.org/officeDocument/2006/relationships/image" Target="../media/image2761.emf"/><Relationship Id="rId3" Type="http://schemas.openxmlformats.org/officeDocument/2006/relationships/image" Target="../media/image33.png"/><Relationship Id="rId12" Type="http://schemas.openxmlformats.org/officeDocument/2006/relationships/customXml" Target="../ink/ink790.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803.xml"/><Relationship Id="rId46" Type="http://schemas.openxmlformats.org/officeDocument/2006/relationships/customXml" Target="../ink/ink807.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794.xml"/><Relationship Id="rId41" Type="http://schemas.openxmlformats.org/officeDocument/2006/relationships/image" Target="../media/image2711.emf"/><Relationship Id="rId54" Type="http://schemas.openxmlformats.org/officeDocument/2006/relationships/customXml" Target="../ink/ink811.xml"/><Relationship Id="rId62" Type="http://schemas.openxmlformats.org/officeDocument/2006/relationships/customXml" Target="../ink/ink8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818.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824.xml"/><Relationship Id="rId26" Type="http://schemas.openxmlformats.org/officeDocument/2006/relationships/customXml" Target="../ink/ink828.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832.xml"/><Relationship Id="rId42" Type="http://schemas.openxmlformats.org/officeDocument/2006/relationships/customXml" Target="../ink/ink836.xml"/><Relationship Id="rId47" Type="http://schemas.openxmlformats.org/officeDocument/2006/relationships/image" Target="../media/image2062.emf"/><Relationship Id="rId50" Type="http://schemas.openxmlformats.org/officeDocument/2006/relationships/customXml" Target="../ink/ink840.xml"/><Relationship Id="rId55" Type="http://schemas.openxmlformats.org/officeDocument/2006/relationships/image" Target="../media/image2101.emf"/><Relationship Id="rId7" Type="http://schemas.microsoft.com/office/2007/relationships/diagramDrawing" Target="../diagrams/drawing3.xml"/><Relationship Id="rId12" Type="http://schemas.openxmlformats.org/officeDocument/2006/relationships/customXml" Target="../ink/ink821.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834.xml"/><Relationship Id="rId46" Type="http://schemas.openxmlformats.org/officeDocument/2006/relationships/customXml" Target="../ink/ink838.xml"/><Relationship Id="rId2" Type="http://schemas.openxmlformats.org/officeDocument/2006/relationships/notesSlide" Target="../notesSlides/notesSlide50.xml"/><Relationship Id="rId16" Type="http://schemas.openxmlformats.org/officeDocument/2006/relationships/customXml" Target="../ink/ink823.xml"/><Relationship Id="rId20" Type="http://schemas.openxmlformats.org/officeDocument/2006/relationships/customXml" Target="../ink/ink825.xml"/><Relationship Id="rId29" Type="http://schemas.openxmlformats.org/officeDocument/2006/relationships/image" Target="../media/image1311.emf"/><Relationship Id="rId41" Type="http://schemas.openxmlformats.org/officeDocument/2006/relationships/image" Target="../media/image2032.emf"/><Relationship Id="rId54" Type="http://schemas.openxmlformats.org/officeDocument/2006/relationships/customXml" Target="../ink/ink842.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532.emf"/><Relationship Id="rId24" Type="http://schemas.openxmlformats.org/officeDocument/2006/relationships/customXml" Target="../ink/ink827.xml"/><Relationship Id="rId32" Type="http://schemas.openxmlformats.org/officeDocument/2006/relationships/customXml" Target="../ink/ink831.xml"/><Relationship Id="rId37" Type="http://schemas.openxmlformats.org/officeDocument/2006/relationships/image" Target="../media/image2001.emf"/><Relationship Id="rId40" Type="http://schemas.openxmlformats.org/officeDocument/2006/relationships/customXml" Target="../ink/ink835.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3.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829.xml"/><Relationship Id="rId36" Type="http://schemas.openxmlformats.org/officeDocument/2006/relationships/customXml" Target="../ink/ink833.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820.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837.xml"/><Relationship Id="rId52" Type="http://schemas.openxmlformats.org/officeDocument/2006/relationships/customXml" Target="../ink/ink841.xml"/><Relationship Id="rId4" Type="http://schemas.openxmlformats.org/officeDocument/2006/relationships/diagramLayout" Target="../diagrams/layout3.xml"/><Relationship Id="rId9" Type="http://schemas.openxmlformats.org/officeDocument/2006/relationships/image" Target="../media/image1501.emf"/><Relationship Id="rId14" Type="http://schemas.openxmlformats.org/officeDocument/2006/relationships/customXml" Target="../ink/ink822.xml"/><Relationship Id="rId22" Type="http://schemas.openxmlformats.org/officeDocument/2006/relationships/customXml" Target="../ink/ink826.xml"/><Relationship Id="rId27" Type="http://schemas.openxmlformats.org/officeDocument/2006/relationships/image" Target="../media/image2410.emf"/><Relationship Id="rId30" Type="http://schemas.openxmlformats.org/officeDocument/2006/relationships/customXml" Target="../ink/ink830.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839.xml"/><Relationship Id="rId56" Type="http://schemas.openxmlformats.org/officeDocument/2006/relationships/customXml" Target="../ink/ink843.xml"/><Relationship Id="rId8" Type="http://schemas.openxmlformats.org/officeDocument/2006/relationships/customXml" Target="../ink/ink819.xml"/><Relationship Id="rId51" Type="http://schemas.openxmlformats.org/officeDocument/2006/relationships/image" Target="../media/image2082.emf"/><Relationship Id="rId3" Type="http://schemas.openxmlformats.org/officeDocument/2006/relationships/diagramData" Target="../diagrams/data3.xml"/></Relationships>
</file>

<file path=ppt/slides/_rels/slide51.xml.rels><?xml version="1.0" encoding="UTF-8" standalone="yes"?>
<Relationships xmlns="http://schemas.openxmlformats.org/package/2006/relationships"><Relationship Id="rId8" Type="http://schemas.openxmlformats.org/officeDocument/2006/relationships/customXml" Target="../ink/ink844.xml"/><Relationship Id="rId13" Type="http://schemas.openxmlformats.org/officeDocument/2006/relationships/image" Target="../media/image2142.emf"/><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customXml" Target="../ink/ink846.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132.emf"/><Relationship Id="rId5" Type="http://schemas.openxmlformats.org/officeDocument/2006/relationships/diagramQuickStyle" Target="../diagrams/quickStyle4.xml"/><Relationship Id="rId10" Type="http://schemas.openxmlformats.org/officeDocument/2006/relationships/customXml" Target="../ink/ink845.xml"/><Relationship Id="rId4" Type="http://schemas.openxmlformats.org/officeDocument/2006/relationships/diagramLayout" Target="../diagrams/layout4.xml"/><Relationship Id="rId9" Type="http://schemas.openxmlformats.org/officeDocument/2006/relationships/image" Target="../media/image2122.emf"/></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customXml" Target="../ink/ink849.xml"/><Relationship Id="rId13" Type="http://schemas.openxmlformats.org/officeDocument/2006/relationships/image" Target="../media/image2400.emf"/><Relationship Id="rId18" Type="http://schemas.openxmlformats.org/officeDocument/2006/relationships/customXml" Target="../ink/ink854.xml"/><Relationship Id="rId3" Type="http://schemas.openxmlformats.org/officeDocument/2006/relationships/image" Target="../media/image36.png"/><Relationship Id="rId7" Type="http://schemas.openxmlformats.org/officeDocument/2006/relationships/image" Target="../media/image2100.emf"/><Relationship Id="rId12" Type="http://schemas.openxmlformats.org/officeDocument/2006/relationships/customXml" Target="../ink/ink851.xml"/><Relationship Id="rId17" Type="http://schemas.openxmlformats.org/officeDocument/2006/relationships/image" Target="../media/image2600.emf"/><Relationship Id="rId2" Type="http://schemas.openxmlformats.org/officeDocument/2006/relationships/notesSlide" Target="../notesSlides/notesSlide53.xml"/><Relationship Id="rId16" Type="http://schemas.openxmlformats.org/officeDocument/2006/relationships/customXml" Target="../ink/ink853.xml"/><Relationship Id="rId1" Type="http://schemas.openxmlformats.org/officeDocument/2006/relationships/slideLayout" Target="../slideLayouts/slideLayout2.xml"/><Relationship Id="rId6" Type="http://schemas.openxmlformats.org/officeDocument/2006/relationships/customXml" Target="../ink/ink848.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850.xml"/><Relationship Id="rId19" Type="http://schemas.openxmlformats.org/officeDocument/2006/relationships/image" Target="../media/image2700.emf"/><Relationship Id="rId4" Type="http://schemas.openxmlformats.org/officeDocument/2006/relationships/customXml" Target="../ink/ink847.xml"/><Relationship Id="rId9" Type="http://schemas.openxmlformats.org/officeDocument/2006/relationships/image" Target="../media/image2200.emf"/><Relationship Id="rId14" Type="http://schemas.openxmlformats.org/officeDocument/2006/relationships/customXml" Target="../ink/ink85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855.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8" Type="http://schemas.openxmlformats.org/officeDocument/2006/relationships/customXml" Target="../ink/ink858.xml"/><Relationship Id="rId13" Type="http://schemas.openxmlformats.org/officeDocument/2006/relationships/image" Target="../media/image2961.emf"/><Relationship Id="rId18" Type="http://schemas.openxmlformats.org/officeDocument/2006/relationships/customXml" Target="../ink/ink863.xml"/><Relationship Id="rId26" Type="http://schemas.openxmlformats.org/officeDocument/2006/relationships/customXml" Target="../ink/ink867.xml"/><Relationship Id="rId3" Type="http://schemas.openxmlformats.org/officeDocument/2006/relationships/image" Target="../media/image38.png"/><Relationship Id="rId21" Type="http://schemas.openxmlformats.org/officeDocument/2006/relationships/image" Target="../media/image3001.emf"/><Relationship Id="rId34" Type="http://schemas.openxmlformats.org/officeDocument/2006/relationships/customXml" Target="../ink/ink871.xml"/><Relationship Id="rId7" Type="http://schemas.openxmlformats.org/officeDocument/2006/relationships/image" Target="../media/image2931.emf"/><Relationship Id="rId12" Type="http://schemas.openxmlformats.org/officeDocument/2006/relationships/customXml" Target="../ink/ink860.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59.xml"/><Relationship Id="rId16" Type="http://schemas.openxmlformats.org/officeDocument/2006/relationships/customXml" Target="../ink/ink862.xml"/><Relationship Id="rId20" Type="http://schemas.openxmlformats.org/officeDocument/2006/relationships/customXml" Target="../ink/ink864.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857.xml"/><Relationship Id="rId11" Type="http://schemas.openxmlformats.org/officeDocument/2006/relationships/image" Target="../media/image2951.emf"/><Relationship Id="rId24" Type="http://schemas.openxmlformats.org/officeDocument/2006/relationships/customXml" Target="../ink/ink866.xml"/><Relationship Id="rId32" Type="http://schemas.openxmlformats.org/officeDocument/2006/relationships/customXml" Target="../ink/ink870.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868.xml"/><Relationship Id="rId10" Type="http://schemas.openxmlformats.org/officeDocument/2006/relationships/customXml" Target="../ink/ink859.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856.xml"/><Relationship Id="rId9" Type="http://schemas.openxmlformats.org/officeDocument/2006/relationships/image" Target="../media/image2941.emf"/><Relationship Id="rId14" Type="http://schemas.openxmlformats.org/officeDocument/2006/relationships/customXml" Target="../ink/ink861.xml"/><Relationship Id="rId22" Type="http://schemas.openxmlformats.org/officeDocument/2006/relationships/customXml" Target="../ink/ink865.xml"/><Relationship Id="rId27" Type="http://schemas.openxmlformats.org/officeDocument/2006/relationships/image" Target="../media/image3031.emf"/><Relationship Id="rId30" Type="http://schemas.openxmlformats.org/officeDocument/2006/relationships/customXml" Target="../ink/ink869.xml"/><Relationship Id="rId35" Type="http://schemas.openxmlformats.org/officeDocument/2006/relationships/image" Target="../media/image3080.emf"/></Relationships>
</file>

<file path=ppt/slides/_rels/slide6.xml.rels><?xml version="1.0" encoding="UTF-8" standalone="yes"?>
<Relationships xmlns="http://schemas.openxmlformats.org/package/2006/relationships"><Relationship Id="rId13" Type="http://schemas.openxmlformats.org/officeDocument/2006/relationships/image" Target="../media/image27.emf"/><Relationship Id="rId18" Type="http://schemas.openxmlformats.org/officeDocument/2006/relationships/customXml" Target="../ink/ink30.xml"/><Relationship Id="rId26" Type="http://schemas.openxmlformats.org/officeDocument/2006/relationships/customXml" Target="../ink/ink34.xml"/><Relationship Id="rId39" Type="http://schemas.openxmlformats.org/officeDocument/2006/relationships/image" Target="../media/image40.emf"/><Relationship Id="rId3" Type="http://schemas.openxmlformats.org/officeDocument/2006/relationships/image" Target="../media/image2.jpeg"/><Relationship Id="rId21" Type="http://schemas.openxmlformats.org/officeDocument/2006/relationships/image" Target="../media/image31.emf"/><Relationship Id="rId34" Type="http://schemas.openxmlformats.org/officeDocument/2006/relationships/customXml" Target="../ink/ink38.xml"/><Relationship Id="rId42" Type="http://schemas.openxmlformats.org/officeDocument/2006/relationships/customXml" Target="../ink/ink42.xml"/><Relationship Id="rId47" Type="http://schemas.openxmlformats.org/officeDocument/2006/relationships/image" Target="../media/image44.emf"/><Relationship Id="rId50" Type="http://schemas.openxmlformats.org/officeDocument/2006/relationships/customXml" Target="../ink/ink46.xml"/><Relationship Id="rId7" Type="http://schemas.openxmlformats.org/officeDocument/2006/relationships/image" Target="../media/image24.emf"/><Relationship Id="rId12" Type="http://schemas.openxmlformats.org/officeDocument/2006/relationships/customXml" Target="../ink/ink27.xml"/><Relationship Id="rId17" Type="http://schemas.openxmlformats.org/officeDocument/2006/relationships/image" Target="../media/image29.emf"/><Relationship Id="rId25" Type="http://schemas.openxmlformats.org/officeDocument/2006/relationships/image" Target="../media/image33.emf"/><Relationship Id="rId33" Type="http://schemas.openxmlformats.org/officeDocument/2006/relationships/image" Target="../media/image37.emf"/><Relationship Id="rId38" Type="http://schemas.openxmlformats.org/officeDocument/2006/relationships/customXml" Target="../ink/ink40.xml"/><Relationship Id="rId46" Type="http://schemas.openxmlformats.org/officeDocument/2006/relationships/customXml" Target="../ink/ink44.xml"/><Relationship Id="rId2" Type="http://schemas.openxmlformats.org/officeDocument/2006/relationships/notesSlide" Target="../notesSlides/notesSlide6.xml"/><Relationship Id="rId16" Type="http://schemas.openxmlformats.org/officeDocument/2006/relationships/customXml" Target="../ink/ink29.xml"/><Relationship Id="rId20" Type="http://schemas.openxmlformats.org/officeDocument/2006/relationships/customXml" Target="../ink/ink31.xml"/><Relationship Id="rId29" Type="http://schemas.openxmlformats.org/officeDocument/2006/relationships/image" Target="../media/image35.emf"/><Relationship Id="rId41"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customXml" Target="../ink/ink24.xml"/><Relationship Id="rId11" Type="http://schemas.openxmlformats.org/officeDocument/2006/relationships/image" Target="../media/image26.emf"/><Relationship Id="rId24" Type="http://schemas.openxmlformats.org/officeDocument/2006/relationships/customXml" Target="../ink/ink33.xml"/><Relationship Id="rId32" Type="http://schemas.openxmlformats.org/officeDocument/2006/relationships/customXml" Target="../ink/ink37.xml"/><Relationship Id="rId37" Type="http://schemas.openxmlformats.org/officeDocument/2006/relationships/image" Target="../media/image39.emf"/><Relationship Id="rId40" Type="http://schemas.openxmlformats.org/officeDocument/2006/relationships/customXml" Target="../ink/ink41.xml"/><Relationship Id="rId45" Type="http://schemas.openxmlformats.org/officeDocument/2006/relationships/image" Target="../media/image43.emf"/><Relationship Id="rId5" Type="http://schemas.openxmlformats.org/officeDocument/2006/relationships/image" Target="../media/image23.emf"/><Relationship Id="rId15" Type="http://schemas.openxmlformats.org/officeDocument/2006/relationships/image" Target="../media/image28.emf"/><Relationship Id="rId23" Type="http://schemas.openxmlformats.org/officeDocument/2006/relationships/image" Target="../media/image32.emf"/><Relationship Id="rId28" Type="http://schemas.openxmlformats.org/officeDocument/2006/relationships/customXml" Target="../ink/ink35.xml"/><Relationship Id="rId36" Type="http://schemas.openxmlformats.org/officeDocument/2006/relationships/customXml" Target="../ink/ink39.xml"/><Relationship Id="rId49" Type="http://schemas.openxmlformats.org/officeDocument/2006/relationships/image" Target="../media/image45.emf"/><Relationship Id="rId10" Type="http://schemas.openxmlformats.org/officeDocument/2006/relationships/customXml" Target="../ink/ink26.xml"/><Relationship Id="rId19" Type="http://schemas.openxmlformats.org/officeDocument/2006/relationships/image" Target="../media/image30.emf"/><Relationship Id="rId31" Type="http://schemas.openxmlformats.org/officeDocument/2006/relationships/image" Target="../media/image36.emf"/><Relationship Id="rId44" Type="http://schemas.openxmlformats.org/officeDocument/2006/relationships/customXml" Target="../ink/ink43.xml"/><Relationship Id="rId4" Type="http://schemas.openxmlformats.org/officeDocument/2006/relationships/customXml" Target="../ink/ink23.xml"/><Relationship Id="rId9" Type="http://schemas.openxmlformats.org/officeDocument/2006/relationships/image" Target="../media/image25.emf"/><Relationship Id="rId14" Type="http://schemas.openxmlformats.org/officeDocument/2006/relationships/customXml" Target="../ink/ink28.xml"/><Relationship Id="rId22" Type="http://schemas.openxmlformats.org/officeDocument/2006/relationships/customXml" Target="../ink/ink32.xml"/><Relationship Id="rId27" Type="http://schemas.openxmlformats.org/officeDocument/2006/relationships/image" Target="../media/image34.emf"/><Relationship Id="rId30" Type="http://schemas.openxmlformats.org/officeDocument/2006/relationships/customXml" Target="../ink/ink36.xml"/><Relationship Id="rId35" Type="http://schemas.openxmlformats.org/officeDocument/2006/relationships/image" Target="../media/image38.emf"/><Relationship Id="rId43" Type="http://schemas.openxmlformats.org/officeDocument/2006/relationships/image" Target="../media/image42.emf"/><Relationship Id="rId48" Type="http://schemas.openxmlformats.org/officeDocument/2006/relationships/customXml" Target="../ink/ink45.xml"/><Relationship Id="rId8" Type="http://schemas.openxmlformats.org/officeDocument/2006/relationships/customXml" Target="../ink/ink25.xml"/><Relationship Id="rId51" Type="http://schemas.openxmlformats.org/officeDocument/2006/relationships/image" Target="../media/image46.emf"/></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309.emf"/><Relationship Id="rId4" Type="http://schemas.openxmlformats.org/officeDocument/2006/relationships/customXml" Target="../ink/ink87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201.emf"/><Relationship Id="rId5" Type="http://schemas.openxmlformats.org/officeDocument/2006/relationships/customXml" Target="../ink/ink873.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8" Type="http://schemas.openxmlformats.org/officeDocument/2006/relationships/image" Target="../media/image222.emf"/><Relationship Id="rId13" Type="http://schemas.openxmlformats.org/officeDocument/2006/relationships/customXml" Target="../ink/ink878.xml"/><Relationship Id="rId18" Type="http://schemas.openxmlformats.org/officeDocument/2006/relationships/image" Target="../media/image333.emf"/><Relationship Id="rId26" Type="http://schemas.openxmlformats.org/officeDocument/2006/relationships/image" Target="../media/image337.emf"/><Relationship Id="rId39" Type="http://schemas.openxmlformats.org/officeDocument/2006/relationships/customXml" Target="../ink/ink891.xml"/><Relationship Id="rId3" Type="http://schemas.openxmlformats.org/officeDocument/2006/relationships/image" Target="../media/image41.png"/><Relationship Id="rId21" Type="http://schemas.openxmlformats.org/officeDocument/2006/relationships/customXml" Target="../ink/ink882.xml"/><Relationship Id="rId34" Type="http://schemas.openxmlformats.org/officeDocument/2006/relationships/image" Target="../media/image342.emf"/><Relationship Id="rId42" Type="http://schemas.openxmlformats.org/officeDocument/2006/relationships/image" Target="../media/image346.emf"/><Relationship Id="rId7" Type="http://schemas.openxmlformats.org/officeDocument/2006/relationships/customXml" Target="../ink/ink875.xml"/><Relationship Id="rId12" Type="http://schemas.openxmlformats.org/officeDocument/2006/relationships/image" Target="../media/image329.emf"/><Relationship Id="rId17" Type="http://schemas.openxmlformats.org/officeDocument/2006/relationships/customXml" Target="../ink/ink880.xml"/><Relationship Id="rId25" Type="http://schemas.openxmlformats.org/officeDocument/2006/relationships/customXml" Target="../ink/ink884.xml"/><Relationship Id="rId33" Type="http://schemas.openxmlformats.org/officeDocument/2006/relationships/customXml" Target="../ink/ink888.xml"/><Relationship Id="rId38" Type="http://schemas.openxmlformats.org/officeDocument/2006/relationships/image" Target="../media/image344.emf"/><Relationship Id="rId46" Type="http://schemas.openxmlformats.org/officeDocument/2006/relationships/image" Target="../media/image348.emf"/><Relationship Id="rId2" Type="http://schemas.openxmlformats.org/officeDocument/2006/relationships/notesSlide" Target="../notesSlides/notesSlide64.xml"/><Relationship Id="rId16" Type="http://schemas.openxmlformats.org/officeDocument/2006/relationships/image" Target="../media/image332.emf"/><Relationship Id="rId20" Type="http://schemas.openxmlformats.org/officeDocument/2006/relationships/image" Target="../media/image334.emf"/><Relationship Id="rId29" Type="http://schemas.openxmlformats.org/officeDocument/2006/relationships/customXml" Target="../ink/ink886.xml"/><Relationship Id="rId41" Type="http://schemas.openxmlformats.org/officeDocument/2006/relationships/customXml" Target="../ink/ink892.xml"/><Relationship Id="rId1" Type="http://schemas.openxmlformats.org/officeDocument/2006/relationships/slideLayout" Target="../slideLayouts/slideLayout2.xml"/><Relationship Id="rId6" Type="http://schemas.openxmlformats.org/officeDocument/2006/relationships/image" Target="../media/image221.emf"/><Relationship Id="rId11" Type="http://schemas.openxmlformats.org/officeDocument/2006/relationships/customXml" Target="../ink/ink877.xml"/><Relationship Id="rId24" Type="http://schemas.openxmlformats.org/officeDocument/2006/relationships/image" Target="../media/image336.emf"/><Relationship Id="rId32" Type="http://schemas.openxmlformats.org/officeDocument/2006/relationships/image" Target="../media/image340.emf"/><Relationship Id="rId37" Type="http://schemas.openxmlformats.org/officeDocument/2006/relationships/customXml" Target="../ink/ink890.xml"/><Relationship Id="rId40" Type="http://schemas.openxmlformats.org/officeDocument/2006/relationships/image" Target="../media/image345.emf"/><Relationship Id="rId45" Type="http://schemas.openxmlformats.org/officeDocument/2006/relationships/customXml" Target="../ink/ink894.xml"/><Relationship Id="rId5" Type="http://schemas.openxmlformats.org/officeDocument/2006/relationships/customXml" Target="../ink/ink874.xml"/><Relationship Id="rId15" Type="http://schemas.openxmlformats.org/officeDocument/2006/relationships/customXml" Target="../ink/ink879.xml"/><Relationship Id="rId23" Type="http://schemas.openxmlformats.org/officeDocument/2006/relationships/customXml" Target="../ink/ink883.xml"/><Relationship Id="rId28" Type="http://schemas.openxmlformats.org/officeDocument/2006/relationships/image" Target="../media/image338.emf"/><Relationship Id="rId36" Type="http://schemas.openxmlformats.org/officeDocument/2006/relationships/image" Target="../media/image343.emf"/><Relationship Id="rId10" Type="http://schemas.openxmlformats.org/officeDocument/2006/relationships/image" Target="../media/image328.emf"/><Relationship Id="rId19" Type="http://schemas.openxmlformats.org/officeDocument/2006/relationships/customXml" Target="../ink/ink881.xml"/><Relationship Id="rId31" Type="http://schemas.openxmlformats.org/officeDocument/2006/relationships/customXml" Target="../ink/ink887.xml"/><Relationship Id="rId44" Type="http://schemas.openxmlformats.org/officeDocument/2006/relationships/image" Target="../media/image347.emf"/><Relationship Id="rId4" Type="http://schemas.openxmlformats.org/officeDocument/2006/relationships/image" Target="../media/image42.png"/><Relationship Id="rId9" Type="http://schemas.openxmlformats.org/officeDocument/2006/relationships/customXml" Target="../ink/ink876.xml"/><Relationship Id="rId14" Type="http://schemas.openxmlformats.org/officeDocument/2006/relationships/image" Target="../media/image330.emf"/><Relationship Id="rId22" Type="http://schemas.openxmlformats.org/officeDocument/2006/relationships/image" Target="../media/image335.emf"/><Relationship Id="rId27" Type="http://schemas.openxmlformats.org/officeDocument/2006/relationships/customXml" Target="../ink/ink885.xml"/><Relationship Id="rId30" Type="http://schemas.openxmlformats.org/officeDocument/2006/relationships/image" Target="../media/image339.emf"/><Relationship Id="rId35" Type="http://schemas.openxmlformats.org/officeDocument/2006/relationships/customXml" Target="../ink/ink889.xml"/><Relationship Id="rId43" Type="http://schemas.openxmlformats.org/officeDocument/2006/relationships/customXml" Target="../ink/ink893.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349.emf"/><Relationship Id="rId5" Type="http://schemas.openxmlformats.org/officeDocument/2006/relationships/customXml" Target="../ink/ink895.xml"/><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52.emf"/><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customXml" Target="../ink/ink896.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image" Target="../media/image41.png"/><Relationship Id="rId7" Type="http://schemas.openxmlformats.org/officeDocument/2006/relationships/customXml" Target="../ink/ink897.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8" Type="http://schemas.openxmlformats.org/officeDocument/2006/relationships/image" Target="../media/image355.emf"/><Relationship Id="rId3" Type="http://schemas.openxmlformats.org/officeDocument/2006/relationships/image" Target="../media/image41.png"/><Relationship Id="rId7" Type="http://schemas.openxmlformats.org/officeDocument/2006/relationships/customXml" Target="../ink/ink898.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356.emf"/><Relationship Id="rId4" Type="http://schemas.openxmlformats.org/officeDocument/2006/relationships/image" Target="../media/image42.png"/><Relationship Id="rId9" Type="http://schemas.openxmlformats.org/officeDocument/2006/relationships/customXml" Target="../ink/ink899.xml"/></Relationships>
</file>

<file path=ppt/slides/_rels/slide69.xml.rels><?xml version="1.0" encoding="UTF-8" standalone="yes"?>
<Relationships xmlns="http://schemas.openxmlformats.org/package/2006/relationships"><Relationship Id="rId13" Type="http://schemas.openxmlformats.org/officeDocument/2006/relationships/customXml" Target="../ink/ink903.xml"/><Relationship Id="rId18" Type="http://schemas.openxmlformats.org/officeDocument/2006/relationships/image" Target="../media/image363.emf"/><Relationship Id="rId26" Type="http://schemas.openxmlformats.org/officeDocument/2006/relationships/image" Target="../media/image367.emf"/><Relationship Id="rId39" Type="http://schemas.openxmlformats.org/officeDocument/2006/relationships/customXml" Target="../ink/ink916.xml"/><Relationship Id="rId3" Type="http://schemas.openxmlformats.org/officeDocument/2006/relationships/image" Target="../media/image41.png"/><Relationship Id="rId21" Type="http://schemas.openxmlformats.org/officeDocument/2006/relationships/customXml" Target="../ink/ink907.xml"/><Relationship Id="rId34" Type="http://schemas.openxmlformats.org/officeDocument/2006/relationships/image" Target="../media/image372.emf"/><Relationship Id="rId42" Type="http://schemas.openxmlformats.org/officeDocument/2006/relationships/image" Target="../media/image376.emf"/><Relationship Id="rId47" Type="http://schemas.openxmlformats.org/officeDocument/2006/relationships/customXml" Target="../ink/ink920.xml"/><Relationship Id="rId50" Type="http://schemas.openxmlformats.org/officeDocument/2006/relationships/image" Target="../media/image380.emf"/><Relationship Id="rId7" Type="http://schemas.openxmlformats.org/officeDocument/2006/relationships/customXml" Target="../ink/ink900.xml"/><Relationship Id="rId12" Type="http://schemas.openxmlformats.org/officeDocument/2006/relationships/image" Target="../media/image359.emf"/><Relationship Id="rId17" Type="http://schemas.openxmlformats.org/officeDocument/2006/relationships/customXml" Target="../ink/ink905.xml"/><Relationship Id="rId25" Type="http://schemas.openxmlformats.org/officeDocument/2006/relationships/customXml" Target="../ink/ink909.xml"/><Relationship Id="rId33" Type="http://schemas.openxmlformats.org/officeDocument/2006/relationships/customXml" Target="../ink/ink913.xml"/><Relationship Id="rId38" Type="http://schemas.openxmlformats.org/officeDocument/2006/relationships/image" Target="../media/image374.emf"/><Relationship Id="rId46" Type="http://schemas.openxmlformats.org/officeDocument/2006/relationships/image" Target="../media/image378.emf"/><Relationship Id="rId2" Type="http://schemas.openxmlformats.org/officeDocument/2006/relationships/notesSlide" Target="../notesSlides/notesSlide69.xml"/><Relationship Id="rId16" Type="http://schemas.openxmlformats.org/officeDocument/2006/relationships/image" Target="../media/image362.emf"/><Relationship Id="rId20" Type="http://schemas.openxmlformats.org/officeDocument/2006/relationships/image" Target="../media/image364.emf"/><Relationship Id="rId29" Type="http://schemas.openxmlformats.org/officeDocument/2006/relationships/customXml" Target="../ink/ink911.xml"/><Relationship Id="rId41" Type="http://schemas.openxmlformats.org/officeDocument/2006/relationships/customXml" Target="../ink/ink917.xml"/><Relationship Id="rId54" Type="http://schemas.openxmlformats.org/officeDocument/2006/relationships/image" Target="../media/image383.emf"/><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customXml" Target="../ink/ink902.xml"/><Relationship Id="rId24" Type="http://schemas.openxmlformats.org/officeDocument/2006/relationships/image" Target="../media/image366.emf"/><Relationship Id="rId32" Type="http://schemas.openxmlformats.org/officeDocument/2006/relationships/image" Target="../media/image370.emf"/><Relationship Id="rId37" Type="http://schemas.openxmlformats.org/officeDocument/2006/relationships/customXml" Target="../ink/ink915.xml"/><Relationship Id="rId40" Type="http://schemas.openxmlformats.org/officeDocument/2006/relationships/image" Target="../media/image375.emf"/><Relationship Id="rId45" Type="http://schemas.openxmlformats.org/officeDocument/2006/relationships/customXml" Target="../ink/ink919.xml"/><Relationship Id="rId53" Type="http://schemas.openxmlformats.org/officeDocument/2006/relationships/customXml" Target="../ink/ink923.xml"/><Relationship Id="rId5" Type="http://schemas.openxmlformats.org/officeDocument/2006/relationships/image" Target="../media/image43.png"/><Relationship Id="rId15" Type="http://schemas.openxmlformats.org/officeDocument/2006/relationships/customXml" Target="../ink/ink904.xml"/><Relationship Id="rId23" Type="http://schemas.openxmlformats.org/officeDocument/2006/relationships/customXml" Target="../ink/ink908.xml"/><Relationship Id="rId28" Type="http://schemas.openxmlformats.org/officeDocument/2006/relationships/image" Target="../media/image368.emf"/><Relationship Id="rId36" Type="http://schemas.openxmlformats.org/officeDocument/2006/relationships/image" Target="../media/image373.emf"/><Relationship Id="rId49" Type="http://schemas.openxmlformats.org/officeDocument/2006/relationships/customXml" Target="../ink/ink921.xml"/><Relationship Id="rId10" Type="http://schemas.openxmlformats.org/officeDocument/2006/relationships/image" Target="../media/image358.emf"/><Relationship Id="rId19" Type="http://schemas.openxmlformats.org/officeDocument/2006/relationships/customXml" Target="../ink/ink906.xml"/><Relationship Id="rId31" Type="http://schemas.openxmlformats.org/officeDocument/2006/relationships/customXml" Target="../ink/ink912.xml"/><Relationship Id="rId44" Type="http://schemas.openxmlformats.org/officeDocument/2006/relationships/image" Target="../media/image377.emf"/><Relationship Id="rId52" Type="http://schemas.openxmlformats.org/officeDocument/2006/relationships/image" Target="../media/image382.emf"/><Relationship Id="rId4" Type="http://schemas.openxmlformats.org/officeDocument/2006/relationships/image" Target="../media/image42.png"/><Relationship Id="rId9" Type="http://schemas.openxmlformats.org/officeDocument/2006/relationships/customXml" Target="../ink/ink901.xml"/><Relationship Id="rId14" Type="http://schemas.openxmlformats.org/officeDocument/2006/relationships/image" Target="../media/image360.emf"/><Relationship Id="rId22" Type="http://schemas.openxmlformats.org/officeDocument/2006/relationships/image" Target="../media/image365.emf"/><Relationship Id="rId27" Type="http://schemas.openxmlformats.org/officeDocument/2006/relationships/customXml" Target="../ink/ink910.xml"/><Relationship Id="rId30" Type="http://schemas.openxmlformats.org/officeDocument/2006/relationships/image" Target="../media/image369.emf"/><Relationship Id="rId35" Type="http://schemas.openxmlformats.org/officeDocument/2006/relationships/customXml" Target="../ink/ink914.xml"/><Relationship Id="rId43" Type="http://schemas.openxmlformats.org/officeDocument/2006/relationships/customXml" Target="../ink/ink918.xml"/><Relationship Id="rId48" Type="http://schemas.openxmlformats.org/officeDocument/2006/relationships/image" Target="../media/image379.emf"/><Relationship Id="rId8" Type="http://schemas.openxmlformats.org/officeDocument/2006/relationships/image" Target="../media/image357.emf"/><Relationship Id="rId51" Type="http://schemas.openxmlformats.org/officeDocument/2006/relationships/customXml" Target="../ink/ink9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385.emf"/><Relationship Id="rId4" Type="http://schemas.openxmlformats.org/officeDocument/2006/relationships/customXml" Target="../ink/ink924.xml"/></Relationships>
</file>

<file path=ppt/slides/_rels/slide71.xml.rels><?xml version="1.0" encoding="UTF-8" standalone="yes"?>
<Relationships xmlns="http://schemas.openxmlformats.org/package/2006/relationships"><Relationship Id="rId13" Type="http://schemas.openxmlformats.org/officeDocument/2006/relationships/image" Target="../media/image390.emf"/><Relationship Id="rId18" Type="http://schemas.openxmlformats.org/officeDocument/2006/relationships/customXml" Target="../ink/ink932.xml"/><Relationship Id="rId26" Type="http://schemas.openxmlformats.org/officeDocument/2006/relationships/customXml" Target="../ink/ink936.xml"/><Relationship Id="rId39" Type="http://schemas.openxmlformats.org/officeDocument/2006/relationships/image" Target="../media/image405.emf"/><Relationship Id="rId21" Type="http://schemas.openxmlformats.org/officeDocument/2006/relationships/image" Target="../media/image395.emf"/><Relationship Id="rId34" Type="http://schemas.openxmlformats.org/officeDocument/2006/relationships/customXml" Target="../ink/ink940.xml"/><Relationship Id="rId42" Type="http://schemas.openxmlformats.org/officeDocument/2006/relationships/customXml" Target="../ink/ink944.xml"/><Relationship Id="rId47" Type="http://schemas.openxmlformats.org/officeDocument/2006/relationships/image" Target="../media/image409.emf"/><Relationship Id="rId50" Type="http://schemas.openxmlformats.org/officeDocument/2006/relationships/customXml" Target="../ink/ink948.xml"/><Relationship Id="rId55" Type="http://schemas.openxmlformats.org/officeDocument/2006/relationships/image" Target="../media/image414.emf"/><Relationship Id="rId7" Type="http://schemas.openxmlformats.org/officeDocument/2006/relationships/image" Target="../media/image387.emf"/><Relationship Id="rId12" Type="http://schemas.openxmlformats.org/officeDocument/2006/relationships/customXml" Target="../ink/ink929.xml"/><Relationship Id="rId17" Type="http://schemas.openxmlformats.org/officeDocument/2006/relationships/image" Target="../media/image393.emf"/><Relationship Id="rId25" Type="http://schemas.openxmlformats.org/officeDocument/2006/relationships/image" Target="../media/image397.emf"/><Relationship Id="rId33" Type="http://schemas.openxmlformats.org/officeDocument/2006/relationships/image" Target="../media/image402.emf"/><Relationship Id="rId38" Type="http://schemas.openxmlformats.org/officeDocument/2006/relationships/customXml" Target="../ink/ink942.xml"/><Relationship Id="rId46" Type="http://schemas.openxmlformats.org/officeDocument/2006/relationships/customXml" Target="../ink/ink946.xml"/><Relationship Id="rId59" Type="http://schemas.openxmlformats.org/officeDocument/2006/relationships/image" Target="../media/image416.emf"/><Relationship Id="rId2" Type="http://schemas.openxmlformats.org/officeDocument/2006/relationships/notesSlide" Target="../notesSlides/notesSlide71.xml"/><Relationship Id="rId16" Type="http://schemas.openxmlformats.org/officeDocument/2006/relationships/customXml" Target="../ink/ink931.xml"/><Relationship Id="rId20" Type="http://schemas.openxmlformats.org/officeDocument/2006/relationships/customXml" Target="../ink/ink933.xml"/><Relationship Id="rId29" Type="http://schemas.openxmlformats.org/officeDocument/2006/relationships/image" Target="../media/image399.emf"/><Relationship Id="rId41" Type="http://schemas.openxmlformats.org/officeDocument/2006/relationships/image" Target="../media/image406.emf"/><Relationship Id="rId54" Type="http://schemas.openxmlformats.org/officeDocument/2006/relationships/customXml" Target="../ink/ink950.xml"/><Relationship Id="rId1" Type="http://schemas.openxmlformats.org/officeDocument/2006/relationships/slideLayout" Target="../slideLayouts/slideLayout2.xml"/><Relationship Id="rId6" Type="http://schemas.openxmlformats.org/officeDocument/2006/relationships/customXml" Target="../ink/ink926.xml"/><Relationship Id="rId11" Type="http://schemas.openxmlformats.org/officeDocument/2006/relationships/image" Target="../media/image389.emf"/><Relationship Id="rId24" Type="http://schemas.openxmlformats.org/officeDocument/2006/relationships/customXml" Target="../ink/ink935.xml"/><Relationship Id="rId32" Type="http://schemas.openxmlformats.org/officeDocument/2006/relationships/customXml" Target="../ink/ink939.xml"/><Relationship Id="rId37" Type="http://schemas.openxmlformats.org/officeDocument/2006/relationships/image" Target="../media/image404.emf"/><Relationship Id="rId40" Type="http://schemas.openxmlformats.org/officeDocument/2006/relationships/customXml" Target="../ink/ink943.xml"/><Relationship Id="rId45" Type="http://schemas.openxmlformats.org/officeDocument/2006/relationships/image" Target="../media/image408.emf"/><Relationship Id="rId53" Type="http://schemas.openxmlformats.org/officeDocument/2006/relationships/image" Target="../media/image413.emf"/><Relationship Id="rId58" Type="http://schemas.openxmlformats.org/officeDocument/2006/relationships/customXml" Target="../ink/ink952.xml"/><Relationship Id="rId5" Type="http://schemas.openxmlformats.org/officeDocument/2006/relationships/image" Target="../media/image386.emf"/><Relationship Id="rId15" Type="http://schemas.openxmlformats.org/officeDocument/2006/relationships/image" Target="../media/image392.emf"/><Relationship Id="rId23" Type="http://schemas.openxmlformats.org/officeDocument/2006/relationships/image" Target="../media/image396.emf"/><Relationship Id="rId28" Type="http://schemas.openxmlformats.org/officeDocument/2006/relationships/customXml" Target="../ink/ink937.xml"/><Relationship Id="rId36" Type="http://schemas.openxmlformats.org/officeDocument/2006/relationships/customXml" Target="../ink/ink941.xml"/><Relationship Id="rId49" Type="http://schemas.openxmlformats.org/officeDocument/2006/relationships/image" Target="../media/image410.emf"/><Relationship Id="rId57" Type="http://schemas.openxmlformats.org/officeDocument/2006/relationships/image" Target="../media/image415.emf"/><Relationship Id="rId10" Type="http://schemas.openxmlformats.org/officeDocument/2006/relationships/customXml" Target="../ink/ink928.xml"/><Relationship Id="rId19" Type="http://schemas.openxmlformats.org/officeDocument/2006/relationships/image" Target="../media/image394.emf"/><Relationship Id="rId31" Type="http://schemas.openxmlformats.org/officeDocument/2006/relationships/image" Target="../media/image400.emf"/><Relationship Id="rId44" Type="http://schemas.openxmlformats.org/officeDocument/2006/relationships/customXml" Target="../ink/ink945.xml"/><Relationship Id="rId52" Type="http://schemas.openxmlformats.org/officeDocument/2006/relationships/customXml" Target="../ink/ink949.xml"/><Relationship Id="rId4" Type="http://schemas.openxmlformats.org/officeDocument/2006/relationships/customXml" Target="../ink/ink925.xml"/><Relationship Id="rId9" Type="http://schemas.openxmlformats.org/officeDocument/2006/relationships/image" Target="../media/image388.emf"/><Relationship Id="rId14" Type="http://schemas.openxmlformats.org/officeDocument/2006/relationships/customXml" Target="../ink/ink930.xml"/><Relationship Id="rId22" Type="http://schemas.openxmlformats.org/officeDocument/2006/relationships/customXml" Target="../ink/ink934.xml"/><Relationship Id="rId27" Type="http://schemas.openxmlformats.org/officeDocument/2006/relationships/image" Target="../media/image398.emf"/><Relationship Id="rId30" Type="http://schemas.openxmlformats.org/officeDocument/2006/relationships/customXml" Target="../ink/ink938.xml"/><Relationship Id="rId35" Type="http://schemas.openxmlformats.org/officeDocument/2006/relationships/image" Target="../media/image403.emf"/><Relationship Id="rId43" Type="http://schemas.openxmlformats.org/officeDocument/2006/relationships/image" Target="../media/image407.emf"/><Relationship Id="rId48" Type="http://schemas.openxmlformats.org/officeDocument/2006/relationships/customXml" Target="../ink/ink947.xml"/><Relationship Id="rId56" Type="http://schemas.openxmlformats.org/officeDocument/2006/relationships/customXml" Target="../ink/ink951.xml"/><Relationship Id="rId8" Type="http://schemas.openxmlformats.org/officeDocument/2006/relationships/customXml" Target="../ink/ink927.xml"/><Relationship Id="rId51" Type="http://schemas.openxmlformats.org/officeDocument/2006/relationships/image" Target="../media/image412.emf"/><Relationship Id="rId3" Type="http://schemas.openxmlformats.org/officeDocument/2006/relationships/image" Target="../media/image45.png"/></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17.emf"/><Relationship Id="rId4" Type="http://schemas.openxmlformats.org/officeDocument/2006/relationships/customXml" Target="../ink/ink953.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95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8.xml.rels><?xml version="1.0" encoding="UTF-8" standalone="yes"?>
<Relationships xmlns="http://schemas.openxmlformats.org/package/2006/relationships"><Relationship Id="rId13" Type="http://schemas.openxmlformats.org/officeDocument/2006/relationships/customXml" Target="../ink/ink956.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969.xml"/><Relationship Id="rId3" Type="http://schemas.openxmlformats.org/officeDocument/2006/relationships/diagramData" Target="../diagrams/data7.xml"/><Relationship Id="rId21" Type="http://schemas.openxmlformats.org/officeDocument/2006/relationships/customXml" Target="../ink/ink960.xml"/><Relationship Id="rId34" Type="http://schemas.openxmlformats.org/officeDocument/2006/relationships/image" Target="../media/image3820.emf"/><Relationship Id="rId42" Type="http://schemas.openxmlformats.org/officeDocument/2006/relationships/image" Target="../media/image313.emf"/><Relationship Id="rId47" Type="http://schemas.openxmlformats.org/officeDocument/2006/relationships/customXml" Target="../ink/ink973.xml"/><Relationship Id="rId50" Type="http://schemas.openxmlformats.org/officeDocument/2006/relationships/image" Target="../media/image318.emf"/><Relationship Id="rId7" Type="http://schemas.microsoft.com/office/2007/relationships/diagramDrawing" Target="../diagrams/drawing7.xml"/><Relationship Id="rId12" Type="http://schemas.openxmlformats.org/officeDocument/2006/relationships/image" Target="../media/image2311.emf"/><Relationship Id="rId17" Type="http://schemas.openxmlformats.org/officeDocument/2006/relationships/customXml" Target="../ink/ink958.xml"/><Relationship Id="rId25" Type="http://schemas.openxmlformats.org/officeDocument/2006/relationships/customXml" Target="../ink/ink962.xml"/><Relationship Id="rId33" Type="http://schemas.openxmlformats.org/officeDocument/2006/relationships/customXml" Target="../ink/ink966.xml"/><Relationship Id="rId38" Type="http://schemas.openxmlformats.org/officeDocument/2006/relationships/image" Target="../media/image310.emf"/><Relationship Id="rId46" Type="http://schemas.openxmlformats.org/officeDocument/2006/relationships/image" Target="../media/image316.emf"/><Relationship Id="rId2" Type="http://schemas.openxmlformats.org/officeDocument/2006/relationships/notesSlide" Target="../notesSlides/notesSlide78.xml"/><Relationship Id="rId16" Type="http://schemas.openxmlformats.org/officeDocument/2006/relationships/image" Target="../media/image2911.emf"/><Relationship Id="rId20" Type="http://schemas.openxmlformats.org/officeDocument/2006/relationships/image" Target="../media/image3120.emf"/><Relationship Id="rId29" Type="http://schemas.openxmlformats.org/officeDocument/2006/relationships/customXml" Target="../ink/ink964.xml"/><Relationship Id="rId41" Type="http://schemas.openxmlformats.org/officeDocument/2006/relationships/customXml" Target="../ink/ink970.xml"/><Relationship Id="rId54" Type="http://schemas.openxmlformats.org/officeDocument/2006/relationships/image" Target="../media/image320.emf"/><Relationship Id="rId1" Type="http://schemas.openxmlformats.org/officeDocument/2006/relationships/slideLayout" Target="../slideLayouts/slideLayout2.xml"/><Relationship Id="rId6" Type="http://schemas.openxmlformats.org/officeDocument/2006/relationships/diagramColors" Target="../diagrams/colors7.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968.xml"/><Relationship Id="rId40" Type="http://schemas.openxmlformats.org/officeDocument/2006/relationships/image" Target="../media/image312.emf"/><Relationship Id="rId45" Type="http://schemas.openxmlformats.org/officeDocument/2006/relationships/customXml" Target="../ink/ink972.xml"/><Relationship Id="rId53" Type="http://schemas.openxmlformats.org/officeDocument/2006/relationships/customXml" Target="../ink/ink976.xml"/><Relationship Id="rId5" Type="http://schemas.openxmlformats.org/officeDocument/2006/relationships/diagramQuickStyle" Target="../diagrams/quickStyle7.xml"/><Relationship Id="rId15" Type="http://schemas.openxmlformats.org/officeDocument/2006/relationships/customXml" Target="../ink/ink957.xml"/><Relationship Id="rId23" Type="http://schemas.openxmlformats.org/officeDocument/2006/relationships/customXml" Target="../ink/ink961.xml"/><Relationship Id="rId28" Type="http://schemas.openxmlformats.org/officeDocument/2006/relationships/image" Target="../media/image3520.emf"/><Relationship Id="rId36" Type="http://schemas.openxmlformats.org/officeDocument/2006/relationships/image" Target="../media/image3090.emf"/><Relationship Id="rId49" Type="http://schemas.openxmlformats.org/officeDocument/2006/relationships/customXml" Target="../ink/ink974.xml"/><Relationship Id="rId19" Type="http://schemas.openxmlformats.org/officeDocument/2006/relationships/customXml" Target="../ink/ink959.xml"/><Relationship Id="rId31" Type="http://schemas.openxmlformats.org/officeDocument/2006/relationships/customXml" Target="../ink/ink965.xml"/><Relationship Id="rId44" Type="http://schemas.openxmlformats.org/officeDocument/2006/relationships/image" Target="../media/image314.emf"/><Relationship Id="rId52" Type="http://schemas.openxmlformats.org/officeDocument/2006/relationships/image" Target="../media/image319.emf"/><Relationship Id="rId4" Type="http://schemas.openxmlformats.org/officeDocument/2006/relationships/diagramLayout" Target="../diagrams/layout7.xml"/><Relationship Id="rId9" Type="http://schemas.openxmlformats.org/officeDocument/2006/relationships/customXml" Target="../ink/ink955.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963.xml"/><Relationship Id="rId30" Type="http://schemas.openxmlformats.org/officeDocument/2006/relationships/image" Target="../media/image3620.emf"/><Relationship Id="rId35" Type="http://schemas.openxmlformats.org/officeDocument/2006/relationships/customXml" Target="../ink/ink967.xml"/><Relationship Id="rId43" Type="http://schemas.openxmlformats.org/officeDocument/2006/relationships/customXml" Target="../ink/ink971.xml"/><Relationship Id="rId48" Type="http://schemas.openxmlformats.org/officeDocument/2006/relationships/image" Target="../media/image317.emf"/><Relationship Id="rId8" Type="http://schemas.openxmlformats.org/officeDocument/2006/relationships/image" Target="../media/image48.png"/><Relationship Id="rId51" Type="http://schemas.openxmlformats.org/officeDocument/2006/relationships/customXml" Target="../ink/ink975.xml"/></Relationships>
</file>

<file path=ppt/slides/_rels/slide79.xml.rels><?xml version="1.0" encoding="UTF-8" standalone="yes"?>
<Relationships xmlns="http://schemas.openxmlformats.org/package/2006/relationships"><Relationship Id="rId13" Type="http://schemas.openxmlformats.org/officeDocument/2006/relationships/customXml" Target="../ink/ink978.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991.xml"/><Relationship Id="rId21" Type="http://schemas.openxmlformats.org/officeDocument/2006/relationships/customXml" Target="../ink/ink982.xml"/><Relationship Id="rId34" Type="http://schemas.openxmlformats.org/officeDocument/2006/relationships/image" Target="../media/image3820.emf"/><Relationship Id="rId42" Type="http://schemas.openxmlformats.org/officeDocument/2006/relationships/image" Target="../media/image422.emf"/><Relationship Id="rId47" Type="http://schemas.openxmlformats.org/officeDocument/2006/relationships/customXml" Target="../ink/ink995.xml"/><Relationship Id="rId50" Type="http://schemas.openxmlformats.org/officeDocument/2006/relationships/image" Target="../media/image482.emf"/><Relationship Id="rId55" Type="http://schemas.openxmlformats.org/officeDocument/2006/relationships/customXml" Target="../ink/ink999.xml"/><Relationship Id="rId63" Type="http://schemas.openxmlformats.org/officeDocument/2006/relationships/customXml" Target="../ink/ink1003.xml"/><Relationship Id="rId68" Type="http://schemas.openxmlformats.org/officeDocument/2006/relationships/image" Target="../media/image571.emf"/><Relationship Id="rId76" Type="http://schemas.openxmlformats.org/officeDocument/2006/relationships/image" Target="../media/image611.emf"/><Relationship Id="rId7" Type="http://schemas.microsoft.com/office/2007/relationships/diagramDrawing" Target="../diagrams/drawing8.xml"/><Relationship Id="rId71" Type="http://schemas.openxmlformats.org/officeDocument/2006/relationships/customXml" Target="../ink/ink1007.xml"/><Relationship Id="rId2" Type="http://schemas.openxmlformats.org/officeDocument/2006/relationships/notesSlide" Target="../notesSlides/notesSlide79.xml"/><Relationship Id="rId16" Type="http://schemas.openxmlformats.org/officeDocument/2006/relationships/image" Target="../media/image2911.emf"/><Relationship Id="rId29" Type="http://schemas.openxmlformats.org/officeDocument/2006/relationships/customXml" Target="../ink/ink986.xml"/><Relationship Id="rId11" Type="http://schemas.openxmlformats.org/officeDocument/2006/relationships/customXml" Target="../ink/ink977.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990.xml"/><Relationship Id="rId40" Type="http://schemas.openxmlformats.org/officeDocument/2006/relationships/image" Target="../media/image4120.emf"/><Relationship Id="rId45" Type="http://schemas.openxmlformats.org/officeDocument/2006/relationships/customXml" Target="../ink/ink994.xml"/><Relationship Id="rId53" Type="http://schemas.openxmlformats.org/officeDocument/2006/relationships/customXml" Target="../ink/ink998.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1011.xml"/><Relationship Id="rId5" Type="http://schemas.openxmlformats.org/officeDocument/2006/relationships/diagramQuickStyle" Target="../diagrams/quickStyle8.xml"/><Relationship Id="rId61" Type="http://schemas.openxmlformats.org/officeDocument/2006/relationships/customXml" Target="../ink/ink1002.xml"/><Relationship Id="rId10" Type="http://schemas.openxmlformats.org/officeDocument/2006/relationships/image" Target="../media/image48.png"/><Relationship Id="rId19" Type="http://schemas.openxmlformats.org/officeDocument/2006/relationships/customXml" Target="../ink/ink981.xml"/><Relationship Id="rId31" Type="http://schemas.openxmlformats.org/officeDocument/2006/relationships/customXml" Target="../ink/ink987.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1004.xml"/><Relationship Id="rId73" Type="http://schemas.openxmlformats.org/officeDocument/2006/relationships/customXml" Target="../ink/ink1008.xml"/><Relationship Id="rId78" Type="http://schemas.openxmlformats.org/officeDocument/2006/relationships/image" Target="../media/image621.emf"/><Relationship Id="rId81" Type="http://schemas.openxmlformats.org/officeDocument/2006/relationships/image" Target="../media/image51.png"/><Relationship Id="rId4" Type="http://schemas.openxmlformats.org/officeDocument/2006/relationships/diagramLayout" Target="../diagrams/layout8.xml"/><Relationship Id="rId9" Type="http://schemas.openxmlformats.org/officeDocument/2006/relationships/image" Target="../media/image50.png"/><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985.xml"/><Relationship Id="rId30" Type="http://schemas.openxmlformats.org/officeDocument/2006/relationships/image" Target="../media/image3620.emf"/><Relationship Id="rId35" Type="http://schemas.openxmlformats.org/officeDocument/2006/relationships/customXml" Target="../ink/ink989.xml"/><Relationship Id="rId43" Type="http://schemas.openxmlformats.org/officeDocument/2006/relationships/customXml" Target="../ink/ink993.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1006.xml"/><Relationship Id="rId77" Type="http://schemas.openxmlformats.org/officeDocument/2006/relationships/customXml" Target="../ink/ink1010.xml"/><Relationship Id="rId8" Type="http://schemas.openxmlformats.org/officeDocument/2006/relationships/image" Target="../media/image49.png"/><Relationship Id="rId51" Type="http://schemas.openxmlformats.org/officeDocument/2006/relationships/customXml" Target="../ink/ink997.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8.xml"/><Relationship Id="rId12" Type="http://schemas.openxmlformats.org/officeDocument/2006/relationships/image" Target="../media/image2311.emf"/><Relationship Id="rId17" Type="http://schemas.openxmlformats.org/officeDocument/2006/relationships/customXml" Target="../ink/ink980.xml"/><Relationship Id="rId25" Type="http://schemas.openxmlformats.org/officeDocument/2006/relationships/customXml" Target="../ink/ink984.xml"/><Relationship Id="rId33" Type="http://schemas.openxmlformats.org/officeDocument/2006/relationships/customXml" Target="../ink/ink988.xml"/><Relationship Id="rId38" Type="http://schemas.openxmlformats.org/officeDocument/2006/relationships/image" Target="../media/image4020.emf"/><Relationship Id="rId46" Type="http://schemas.openxmlformats.org/officeDocument/2006/relationships/image" Target="../media/image462.emf"/><Relationship Id="rId59" Type="http://schemas.openxmlformats.org/officeDocument/2006/relationships/customXml" Target="../ink/ink1001.xml"/><Relationship Id="rId67" Type="http://schemas.openxmlformats.org/officeDocument/2006/relationships/customXml" Target="../ink/ink1005.xml"/><Relationship Id="rId20" Type="http://schemas.openxmlformats.org/officeDocument/2006/relationships/image" Target="../media/image3120.emf"/><Relationship Id="rId41" Type="http://schemas.openxmlformats.org/officeDocument/2006/relationships/customXml" Target="../ink/ink992.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1009.xml"/><Relationship Id="rId1" Type="http://schemas.openxmlformats.org/officeDocument/2006/relationships/slideLayout" Target="../slideLayouts/slideLayout2.xml"/><Relationship Id="rId6" Type="http://schemas.openxmlformats.org/officeDocument/2006/relationships/diagramColors" Target="../diagrams/colors8.xml"/><Relationship Id="rId15" Type="http://schemas.openxmlformats.org/officeDocument/2006/relationships/customXml" Target="../ink/ink979.xml"/><Relationship Id="rId23" Type="http://schemas.openxmlformats.org/officeDocument/2006/relationships/customXml" Target="../ink/ink983.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996.xml"/><Relationship Id="rId57" Type="http://schemas.openxmlformats.org/officeDocument/2006/relationships/customXml" Target="../ink/ink100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customXml" Target="../ink/ink1015.xml"/><Relationship Id="rId26" Type="http://schemas.openxmlformats.org/officeDocument/2006/relationships/customXml" Target="../ink/ink1019.xml"/><Relationship Id="rId39" Type="http://schemas.openxmlformats.org/officeDocument/2006/relationships/image" Target="../media/image427.emf"/><Relationship Id="rId3" Type="http://schemas.openxmlformats.org/officeDocument/2006/relationships/diagramData" Target="../diagrams/data9.xml"/><Relationship Id="rId21" Type="http://schemas.openxmlformats.org/officeDocument/2006/relationships/image" Target="../media/image327.emf"/><Relationship Id="rId34" Type="http://schemas.openxmlformats.org/officeDocument/2006/relationships/customXml" Target="../ink/ink1023.xml"/><Relationship Id="rId42" Type="http://schemas.openxmlformats.org/officeDocument/2006/relationships/customXml" Target="../ink/ink1027.xml"/><Relationship Id="rId47" Type="http://schemas.openxmlformats.org/officeDocument/2006/relationships/image" Target="../media/image431.emf"/><Relationship Id="rId7" Type="http://schemas.microsoft.com/office/2007/relationships/diagramDrawing" Target="../diagrams/drawing9.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1025.xml"/><Relationship Id="rId46" Type="http://schemas.openxmlformats.org/officeDocument/2006/relationships/customXml" Target="../ink/ink1029.xml"/><Relationship Id="rId2" Type="http://schemas.openxmlformats.org/officeDocument/2006/relationships/notesSlide" Target="../notesSlides/notesSlide80.xml"/><Relationship Id="rId16" Type="http://schemas.openxmlformats.org/officeDocument/2006/relationships/customXml" Target="../ink/ink1014.xml"/><Relationship Id="rId20" Type="http://schemas.openxmlformats.org/officeDocument/2006/relationships/customXml" Target="../ink/ink1016.xml"/><Relationship Id="rId29" Type="http://schemas.openxmlformats.org/officeDocument/2006/relationships/image" Target="../media/image420.emf"/><Relationship Id="rId41" Type="http://schemas.openxmlformats.org/officeDocument/2006/relationships/image" Target="../media/image428.emf"/><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customXml" Target="../ink/ink1012.xml"/><Relationship Id="rId24" Type="http://schemas.openxmlformats.org/officeDocument/2006/relationships/customXml" Target="../ink/ink1018.xml"/><Relationship Id="rId32" Type="http://schemas.openxmlformats.org/officeDocument/2006/relationships/customXml" Target="../ink/ink1022.xml"/><Relationship Id="rId37" Type="http://schemas.openxmlformats.org/officeDocument/2006/relationships/image" Target="../media/image426.emf"/><Relationship Id="rId40" Type="http://schemas.openxmlformats.org/officeDocument/2006/relationships/customXml" Target="../ink/ink1026.xml"/><Relationship Id="rId45" Type="http://schemas.openxmlformats.org/officeDocument/2006/relationships/image" Target="../media/image430.emf"/><Relationship Id="rId5" Type="http://schemas.openxmlformats.org/officeDocument/2006/relationships/diagramQuickStyle" Target="../diagrams/quickStyle9.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1020.xml"/><Relationship Id="rId36" Type="http://schemas.openxmlformats.org/officeDocument/2006/relationships/customXml" Target="../ink/ink1024.xml"/><Relationship Id="rId49" Type="http://schemas.openxmlformats.org/officeDocument/2006/relationships/image" Target="../media/image433.emf"/><Relationship Id="rId10" Type="http://schemas.openxmlformats.org/officeDocument/2006/relationships/image" Target="../media/image48.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1028.xml"/><Relationship Id="rId4" Type="http://schemas.openxmlformats.org/officeDocument/2006/relationships/diagramLayout" Target="../diagrams/layout9.xml"/><Relationship Id="rId9" Type="http://schemas.openxmlformats.org/officeDocument/2006/relationships/image" Target="../media/image50.png"/><Relationship Id="rId14" Type="http://schemas.openxmlformats.org/officeDocument/2006/relationships/customXml" Target="../ink/ink1013.xml"/><Relationship Id="rId22" Type="http://schemas.openxmlformats.org/officeDocument/2006/relationships/customXml" Target="../ink/ink1017.xml"/><Relationship Id="rId27" Type="http://schemas.openxmlformats.org/officeDocument/2006/relationships/image" Target="../media/image419.emf"/><Relationship Id="rId30" Type="http://schemas.openxmlformats.org/officeDocument/2006/relationships/customXml" Target="../ink/ink1021.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1030.xml"/><Relationship Id="rId8" Type="http://schemas.openxmlformats.org/officeDocument/2006/relationships/image" Target="../media/image49.png"/></Relationships>
</file>

<file path=ppt/slides/_rels/slide81.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customXml" Target="../ink/ink1034.xml"/><Relationship Id="rId26" Type="http://schemas.openxmlformats.org/officeDocument/2006/relationships/customXml" Target="../ink/ink1038.xml"/><Relationship Id="rId39" Type="http://schemas.openxmlformats.org/officeDocument/2006/relationships/image" Target="../media/image427.emf"/><Relationship Id="rId21" Type="http://schemas.openxmlformats.org/officeDocument/2006/relationships/image" Target="../media/image327.emf"/><Relationship Id="rId34" Type="http://schemas.openxmlformats.org/officeDocument/2006/relationships/customXml" Target="../ink/ink1042.xml"/><Relationship Id="rId42" Type="http://schemas.openxmlformats.org/officeDocument/2006/relationships/customXml" Target="../ink/ink1046.xml"/><Relationship Id="rId47" Type="http://schemas.openxmlformats.org/officeDocument/2006/relationships/image" Target="../media/image431.emf"/><Relationship Id="rId50" Type="http://schemas.openxmlformats.org/officeDocument/2006/relationships/customXml" Target="../ink/ink1050.xml"/><Relationship Id="rId55" Type="http://schemas.openxmlformats.org/officeDocument/2006/relationships/image" Target="../media/image436.emf"/><Relationship Id="rId63" Type="http://schemas.openxmlformats.org/officeDocument/2006/relationships/image" Target="../media/image440.emf"/><Relationship Id="rId68" Type="http://schemas.openxmlformats.org/officeDocument/2006/relationships/customXml" Target="../ink/ink1059.xml"/><Relationship Id="rId76" Type="http://schemas.openxmlformats.org/officeDocument/2006/relationships/customXml" Target="../ink/ink1063.xml"/><Relationship Id="rId7" Type="http://schemas.microsoft.com/office/2007/relationships/diagramDrawing" Target="../diagrams/drawing10.xml"/><Relationship Id="rId71" Type="http://schemas.openxmlformats.org/officeDocument/2006/relationships/image" Target="../media/image445.emf"/><Relationship Id="rId2" Type="http://schemas.openxmlformats.org/officeDocument/2006/relationships/notesSlide" Target="../notesSlides/notesSlide81.xml"/><Relationship Id="rId16" Type="http://schemas.openxmlformats.org/officeDocument/2006/relationships/customXml" Target="../ink/ink1033.xml"/><Relationship Id="rId29" Type="http://schemas.openxmlformats.org/officeDocument/2006/relationships/image" Target="../media/image420.emf"/><Relationship Id="rId11" Type="http://schemas.openxmlformats.org/officeDocument/2006/relationships/customXml" Target="../ink/ink1031.xml"/><Relationship Id="rId24" Type="http://schemas.openxmlformats.org/officeDocument/2006/relationships/customXml" Target="../ink/ink1037.xml"/><Relationship Id="rId32" Type="http://schemas.openxmlformats.org/officeDocument/2006/relationships/customXml" Target="../ink/ink1041.xml"/><Relationship Id="rId37" Type="http://schemas.openxmlformats.org/officeDocument/2006/relationships/image" Target="../media/image426.emf"/><Relationship Id="rId40" Type="http://schemas.openxmlformats.org/officeDocument/2006/relationships/customXml" Target="../ink/ink1045.xml"/><Relationship Id="rId45" Type="http://schemas.openxmlformats.org/officeDocument/2006/relationships/image" Target="../media/image430.emf"/><Relationship Id="rId53" Type="http://schemas.openxmlformats.org/officeDocument/2006/relationships/image" Target="../media/image435.emf"/><Relationship Id="rId58" Type="http://schemas.openxmlformats.org/officeDocument/2006/relationships/customXml" Target="../ink/ink1054.xml"/><Relationship Id="rId66" Type="http://schemas.openxmlformats.org/officeDocument/2006/relationships/customXml" Target="../ink/ink1058.xml"/><Relationship Id="rId74" Type="http://schemas.openxmlformats.org/officeDocument/2006/relationships/customXml" Target="../ink/ink1062.xml"/><Relationship Id="rId5" Type="http://schemas.openxmlformats.org/officeDocument/2006/relationships/diagramQuickStyle" Target="../diagrams/quickStyle10.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1039.xml"/><Relationship Id="rId36" Type="http://schemas.openxmlformats.org/officeDocument/2006/relationships/customXml" Target="../ink/ink1043.xml"/><Relationship Id="rId49" Type="http://schemas.openxmlformats.org/officeDocument/2006/relationships/image" Target="../media/image433.emf"/><Relationship Id="rId57" Type="http://schemas.openxmlformats.org/officeDocument/2006/relationships/image" Target="../media/image437.emf"/><Relationship Id="rId61" Type="http://schemas.openxmlformats.org/officeDocument/2006/relationships/image" Target="../media/image439.emf"/><Relationship Id="rId10" Type="http://schemas.openxmlformats.org/officeDocument/2006/relationships/image" Target="../media/image48.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1047.xml"/><Relationship Id="rId52" Type="http://schemas.openxmlformats.org/officeDocument/2006/relationships/customXml" Target="../ink/ink1051.xml"/><Relationship Id="rId60" Type="http://schemas.openxmlformats.org/officeDocument/2006/relationships/customXml" Target="../ink/ink1055.xml"/><Relationship Id="rId65" Type="http://schemas.openxmlformats.org/officeDocument/2006/relationships/image" Target="../media/image441.emf"/><Relationship Id="rId73" Type="http://schemas.openxmlformats.org/officeDocument/2006/relationships/image" Target="../media/image446.emf"/><Relationship Id="rId4" Type="http://schemas.openxmlformats.org/officeDocument/2006/relationships/diagramLayout" Target="../diagrams/layout10.xml"/><Relationship Id="rId9" Type="http://schemas.openxmlformats.org/officeDocument/2006/relationships/image" Target="../media/image50.png"/><Relationship Id="rId14" Type="http://schemas.openxmlformats.org/officeDocument/2006/relationships/customXml" Target="../ink/ink1032.xml"/><Relationship Id="rId22" Type="http://schemas.openxmlformats.org/officeDocument/2006/relationships/customXml" Target="../ink/ink1036.xml"/><Relationship Id="rId27" Type="http://schemas.openxmlformats.org/officeDocument/2006/relationships/image" Target="../media/image419.emf"/><Relationship Id="rId30" Type="http://schemas.openxmlformats.org/officeDocument/2006/relationships/customXml" Target="../ink/ink1040.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1049.xml"/><Relationship Id="rId56" Type="http://schemas.openxmlformats.org/officeDocument/2006/relationships/customXml" Target="../ink/ink1053.xml"/><Relationship Id="rId64" Type="http://schemas.openxmlformats.org/officeDocument/2006/relationships/customXml" Target="../ink/ink1057.xml"/><Relationship Id="rId69" Type="http://schemas.openxmlformats.org/officeDocument/2006/relationships/image" Target="../media/image444.emf"/><Relationship Id="rId77" Type="http://schemas.openxmlformats.org/officeDocument/2006/relationships/image" Target="../media/image448.emf"/><Relationship Id="rId8" Type="http://schemas.openxmlformats.org/officeDocument/2006/relationships/image" Target="../media/image49.png"/><Relationship Id="rId51" Type="http://schemas.openxmlformats.org/officeDocument/2006/relationships/image" Target="../media/image434.emf"/><Relationship Id="rId72" Type="http://schemas.openxmlformats.org/officeDocument/2006/relationships/customXml" Target="../ink/ink1061.xml"/><Relationship Id="rId3" Type="http://schemas.openxmlformats.org/officeDocument/2006/relationships/diagramData" Target="../diagrams/data10.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1044.xml"/><Relationship Id="rId46" Type="http://schemas.openxmlformats.org/officeDocument/2006/relationships/customXml" Target="../ink/ink1048.xml"/><Relationship Id="rId59" Type="http://schemas.openxmlformats.org/officeDocument/2006/relationships/image" Target="../media/image438.emf"/><Relationship Id="rId67" Type="http://schemas.openxmlformats.org/officeDocument/2006/relationships/image" Target="../media/image443.emf"/><Relationship Id="rId20" Type="http://schemas.openxmlformats.org/officeDocument/2006/relationships/customXml" Target="../ink/ink1035.xml"/><Relationship Id="rId41" Type="http://schemas.openxmlformats.org/officeDocument/2006/relationships/image" Target="../media/image428.emf"/><Relationship Id="rId54" Type="http://schemas.openxmlformats.org/officeDocument/2006/relationships/customXml" Target="../ink/ink1052.xml"/><Relationship Id="rId62" Type="http://schemas.openxmlformats.org/officeDocument/2006/relationships/customXml" Target="../ink/ink1056.xml"/><Relationship Id="rId70" Type="http://schemas.openxmlformats.org/officeDocument/2006/relationships/customXml" Target="../ink/ink1060.xml"/><Relationship Id="rId75" Type="http://schemas.openxmlformats.org/officeDocument/2006/relationships/image" Target="../media/image447.emf"/><Relationship Id="rId1" Type="http://schemas.openxmlformats.org/officeDocument/2006/relationships/slideLayout" Target="../slideLayouts/slideLayout2.xml"/><Relationship Id="rId6" Type="http://schemas.openxmlformats.org/officeDocument/2006/relationships/diagramColors" Target="../diagrams/colors10.xml"/></Relationships>
</file>

<file path=ppt/slides/_rels/slide82.xml.rels><?xml version="1.0" encoding="UTF-8" standalone="yes"?>
<Relationships xmlns="http://schemas.openxmlformats.org/package/2006/relationships"><Relationship Id="rId26" Type="http://schemas.openxmlformats.org/officeDocument/2006/relationships/customXml" Target="../ink/ink1071.xml"/><Relationship Id="rId117" Type="http://schemas.openxmlformats.org/officeDocument/2006/relationships/image" Target="../media/image470.emf"/><Relationship Id="rId21" Type="http://schemas.openxmlformats.org/officeDocument/2006/relationships/image" Target="../media/image327.emf"/><Relationship Id="rId42" Type="http://schemas.openxmlformats.org/officeDocument/2006/relationships/customXml" Target="../ink/ink1079.xml"/><Relationship Id="rId47" Type="http://schemas.openxmlformats.org/officeDocument/2006/relationships/image" Target="../media/image431.emf"/><Relationship Id="rId63" Type="http://schemas.openxmlformats.org/officeDocument/2006/relationships/image" Target="../media/image440.emf"/><Relationship Id="rId68" Type="http://schemas.openxmlformats.org/officeDocument/2006/relationships/customXml" Target="../ink/ink1092.xml"/><Relationship Id="rId84" Type="http://schemas.openxmlformats.org/officeDocument/2006/relationships/customXml" Target="../ink/ink1100.xml"/><Relationship Id="rId89" Type="http://schemas.openxmlformats.org/officeDocument/2006/relationships/image" Target="../media/image455.emf"/><Relationship Id="rId112" Type="http://schemas.openxmlformats.org/officeDocument/2006/relationships/customXml" Target="../ink/ink1114.xml"/><Relationship Id="rId133" Type="http://schemas.openxmlformats.org/officeDocument/2006/relationships/image" Target="../media/image479.emf"/><Relationship Id="rId138" Type="http://schemas.openxmlformats.org/officeDocument/2006/relationships/customXml" Target="../ink/ink1127.xml"/><Relationship Id="rId16" Type="http://schemas.openxmlformats.org/officeDocument/2006/relationships/customXml" Target="../ink/ink1066.xml"/><Relationship Id="rId107" Type="http://schemas.openxmlformats.org/officeDocument/2006/relationships/image" Target="../media/image465.emf"/><Relationship Id="rId11" Type="http://schemas.openxmlformats.org/officeDocument/2006/relationships/customXml" Target="../ink/ink1064.xml"/><Relationship Id="rId32" Type="http://schemas.openxmlformats.org/officeDocument/2006/relationships/customXml" Target="../ink/ink1074.xml"/><Relationship Id="rId37" Type="http://schemas.openxmlformats.org/officeDocument/2006/relationships/image" Target="../media/image426.emf"/><Relationship Id="rId53" Type="http://schemas.openxmlformats.org/officeDocument/2006/relationships/image" Target="../media/image435.emf"/><Relationship Id="rId58" Type="http://schemas.openxmlformats.org/officeDocument/2006/relationships/customXml" Target="../ink/ink1087.xml"/><Relationship Id="rId74" Type="http://schemas.openxmlformats.org/officeDocument/2006/relationships/customXml" Target="../ink/ink1095.xml"/><Relationship Id="rId79" Type="http://schemas.openxmlformats.org/officeDocument/2006/relationships/image" Target="../media/image449.emf"/><Relationship Id="rId102" Type="http://schemas.openxmlformats.org/officeDocument/2006/relationships/customXml" Target="../ink/ink1109.xml"/><Relationship Id="rId123" Type="http://schemas.openxmlformats.org/officeDocument/2006/relationships/image" Target="../media/image474.emf"/><Relationship Id="rId128" Type="http://schemas.openxmlformats.org/officeDocument/2006/relationships/customXml" Target="../ink/ink1122.xml"/><Relationship Id="rId5" Type="http://schemas.openxmlformats.org/officeDocument/2006/relationships/diagramQuickStyle" Target="../diagrams/quickStyle11.xml"/><Relationship Id="rId90" Type="http://schemas.openxmlformats.org/officeDocument/2006/relationships/customXml" Target="../ink/ink1103.xml"/><Relationship Id="rId95" Type="http://schemas.openxmlformats.org/officeDocument/2006/relationships/image" Target="../media/image458.emf"/><Relationship Id="rId22" Type="http://schemas.openxmlformats.org/officeDocument/2006/relationships/customXml" Target="../ink/ink1069.xml"/><Relationship Id="rId27" Type="http://schemas.openxmlformats.org/officeDocument/2006/relationships/image" Target="../media/image419.emf"/><Relationship Id="rId43" Type="http://schemas.openxmlformats.org/officeDocument/2006/relationships/image" Target="../media/image429.emf"/><Relationship Id="rId48" Type="http://schemas.openxmlformats.org/officeDocument/2006/relationships/customXml" Target="../ink/ink1082.xml"/><Relationship Id="rId64" Type="http://schemas.openxmlformats.org/officeDocument/2006/relationships/customXml" Target="../ink/ink1090.xml"/><Relationship Id="rId69" Type="http://schemas.openxmlformats.org/officeDocument/2006/relationships/image" Target="../media/image444.emf"/><Relationship Id="rId113" Type="http://schemas.openxmlformats.org/officeDocument/2006/relationships/image" Target="../media/image468.emf"/><Relationship Id="rId118" Type="http://schemas.openxmlformats.org/officeDocument/2006/relationships/customXml" Target="../ink/ink1117.xml"/><Relationship Id="rId134" Type="http://schemas.openxmlformats.org/officeDocument/2006/relationships/customXml" Target="../ink/ink1125.xml"/><Relationship Id="rId139" Type="http://schemas.openxmlformats.org/officeDocument/2006/relationships/image" Target="../media/image483.emf"/><Relationship Id="rId8" Type="http://schemas.openxmlformats.org/officeDocument/2006/relationships/image" Target="../media/image49.png"/><Relationship Id="rId51" Type="http://schemas.openxmlformats.org/officeDocument/2006/relationships/image" Target="../media/image434.emf"/><Relationship Id="rId72" Type="http://schemas.openxmlformats.org/officeDocument/2006/relationships/customXml" Target="../ink/ink1094.xml"/><Relationship Id="rId80" Type="http://schemas.openxmlformats.org/officeDocument/2006/relationships/customXml" Target="../ink/ink1098.xml"/><Relationship Id="rId85" Type="http://schemas.openxmlformats.org/officeDocument/2006/relationships/image" Target="../media/image453.emf"/><Relationship Id="rId93" Type="http://schemas.openxmlformats.org/officeDocument/2006/relationships/image" Target="../media/image457.emf"/><Relationship Id="rId98" Type="http://schemas.openxmlformats.org/officeDocument/2006/relationships/customXml" Target="../ink/ink1107.xml"/><Relationship Id="rId121" Type="http://schemas.openxmlformats.org/officeDocument/2006/relationships/image" Target="../media/image473.emf"/><Relationship Id="rId142" Type="http://schemas.openxmlformats.org/officeDocument/2006/relationships/customXml" Target="../ink/ink1129.xml"/><Relationship Id="rId3" Type="http://schemas.openxmlformats.org/officeDocument/2006/relationships/diagramData" Target="../diagrams/data11.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1077.xml"/><Relationship Id="rId46" Type="http://schemas.openxmlformats.org/officeDocument/2006/relationships/customXml" Target="../ink/ink1081.xml"/><Relationship Id="rId59" Type="http://schemas.openxmlformats.org/officeDocument/2006/relationships/image" Target="../media/image438.emf"/><Relationship Id="rId67" Type="http://schemas.openxmlformats.org/officeDocument/2006/relationships/image" Target="../media/image443.emf"/><Relationship Id="rId103" Type="http://schemas.openxmlformats.org/officeDocument/2006/relationships/image" Target="../media/image463.emf"/><Relationship Id="rId108" Type="http://schemas.openxmlformats.org/officeDocument/2006/relationships/customXml" Target="../ink/ink1112.xml"/><Relationship Id="rId116" Type="http://schemas.openxmlformats.org/officeDocument/2006/relationships/customXml" Target="../ink/ink1116.xml"/><Relationship Id="rId124" Type="http://schemas.openxmlformats.org/officeDocument/2006/relationships/customXml" Target="../ink/ink1120.xml"/><Relationship Id="rId129" Type="http://schemas.openxmlformats.org/officeDocument/2006/relationships/image" Target="../media/image477.emf"/><Relationship Id="rId137" Type="http://schemas.openxmlformats.org/officeDocument/2006/relationships/image" Target="../media/image481.emf"/><Relationship Id="rId20" Type="http://schemas.openxmlformats.org/officeDocument/2006/relationships/customXml" Target="../ink/ink1068.xml"/><Relationship Id="rId41" Type="http://schemas.openxmlformats.org/officeDocument/2006/relationships/image" Target="../media/image428.emf"/><Relationship Id="rId54" Type="http://schemas.openxmlformats.org/officeDocument/2006/relationships/customXml" Target="../ink/ink1085.xml"/><Relationship Id="rId62" Type="http://schemas.openxmlformats.org/officeDocument/2006/relationships/customXml" Target="../ink/ink1089.xml"/><Relationship Id="rId70" Type="http://schemas.openxmlformats.org/officeDocument/2006/relationships/customXml" Target="../ink/ink1093.xml"/><Relationship Id="rId75" Type="http://schemas.openxmlformats.org/officeDocument/2006/relationships/image" Target="../media/image447.emf"/><Relationship Id="rId83" Type="http://schemas.openxmlformats.org/officeDocument/2006/relationships/image" Target="../media/image451.emf"/><Relationship Id="rId88" Type="http://schemas.openxmlformats.org/officeDocument/2006/relationships/customXml" Target="../ink/ink1102.xml"/><Relationship Id="rId91" Type="http://schemas.openxmlformats.org/officeDocument/2006/relationships/image" Target="../media/image456.emf"/><Relationship Id="rId96" Type="http://schemas.openxmlformats.org/officeDocument/2006/relationships/customXml" Target="../ink/ink1106.xml"/><Relationship Id="rId111" Type="http://schemas.openxmlformats.org/officeDocument/2006/relationships/image" Target="../media/image467.emf"/><Relationship Id="rId132" Type="http://schemas.openxmlformats.org/officeDocument/2006/relationships/customXml" Target="../ink/ink1124.xml"/><Relationship Id="rId140" Type="http://schemas.openxmlformats.org/officeDocument/2006/relationships/customXml" Target="../ink/ink1128.xml"/><Relationship Id="rId1" Type="http://schemas.openxmlformats.org/officeDocument/2006/relationships/slideLayout" Target="../slideLayouts/slideLayout2.xml"/><Relationship Id="rId6" Type="http://schemas.openxmlformats.org/officeDocument/2006/relationships/diagramColors" Target="../diagrams/colors11.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1072.xml"/><Relationship Id="rId36" Type="http://schemas.openxmlformats.org/officeDocument/2006/relationships/customXml" Target="../ink/ink1076.xml"/><Relationship Id="rId49" Type="http://schemas.openxmlformats.org/officeDocument/2006/relationships/image" Target="../media/image433.emf"/><Relationship Id="rId57" Type="http://schemas.openxmlformats.org/officeDocument/2006/relationships/image" Target="../media/image437.emf"/><Relationship Id="rId106" Type="http://schemas.openxmlformats.org/officeDocument/2006/relationships/customXml" Target="../ink/ink1111.xml"/><Relationship Id="rId114" Type="http://schemas.openxmlformats.org/officeDocument/2006/relationships/customXml" Target="../ink/ink1115.xml"/><Relationship Id="rId119" Type="http://schemas.openxmlformats.org/officeDocument/2006/relationships/image" Target="../media/image471.emf"/><Relationship Id="rId127" Type="http://schemas.openxmlformats.org/officeDocument/2006/relationships/image" Target="../media/image476.emf"/><Relationship Id="rId10" Type="http://schemas.openxmlformats.org/officeDocument/2006/relationships/image" Target="../media/image48.png"/><Relationship Id="rId31" Type="http://schemas.openxmlformats.org/officeDocument/2006/relationships/image" Target="../media/image423.emf"/><Relationship Id="rId44" Type="http://schemas.openxmlformats.org/officeDocument/2006/relationships/customXml" Target="../ink/ink1080.xml"/><Relationship Id="rId52" Type="http://schemas.openxmlformats.org/officeDocument/2006/relationships/customXml" Target="../ink/ink1084.xml"/><Relationship Id="rId60" Type="http://schemas.openxmlformats.org/officeDocument/2006/relationships/customXml" Target="../ink/ink1088.xml"/><Relationship Id="rId65" Type="http://schemas.openxmlformats.org/officeDocument/2006/relationships/image" Target="../media/image441.emf"/><Relationship Id="rId73" Type="http://schemas.openxmlformats.org/officeDocument/2006/relationships/image" Target="../media/image446.emf"/><Relationship Id="rId78" Type="http://schemas.openxmlformats.org/officeDocument/2006/relationships/customXml" Target="../ink/ink1097.xml"/><Relationship Id="rId81" Type="http://schemas.openxmlformats.org/officeDocument/2006/relationships/image" Target="../media/image450.emf"/><Relationship Id="rId86" Type="http://schemas.openxmlformats.org/officeDocument/2006/relationships/customXml" Target="../ink/ink1101.xml"/><Relationship Id="rId94" Type="http://schemas.openxmlformats.org/officeDocument/2006/relationships/customXml" Target="../ink/ink1105.xml"/><Relationship Id="rId99" Type="http://schemas.openxmlformats.org/officeDocument/2006/relationships/image" Target="../media/image460.emf"/><Relationship Id="rId101" Type="http://schemas.openxmlformats.org/officeDocument/2006/relationships/image" Target="../media/image461.emf"/><Relationship Id="rId122" Type="http://schemas.openxmlformats.org/officeDocument/2006/relationships/customXml" Target="../ink/ink1119.xml"/><Relationship Id="rId130" Type="http://schemas.openxmlformats.org/officeDocument/2006/relationships/customXml" Target="../ink/ink1123.xml"/><Relationship Id="rId135" Type="http://schemas.openxmlformats.org/officeDocument/2006/relationships/image" Target="../media/image480.emf"/><Relationship Id="rId143" Type="http://schemas.openxmlformats.org/officeDocument/2006/relationships/image" Target="../media/image485.emf"/><Relationship Id="rId4" Type="http://schemas.openxmlformats.org/officeDocument/2006/relationships/diagramLayout" Target="../diagrams/layout11.xml"/><Relationship Id="rId9" Type="http://schemas.openxmlformats.org/officeDocument/2006/relationships/image" Target="../media/image50.png"/><Relationship Id="rId13" Type="http://schemas.openxmlformats.org/officeDocument/2006/relationships/image" Target="../media/image51.png"/><Relationship Id="rId18" Type="http://schemas.openxmlformats.org/officeDocument/2006/relationships/customXml" Target="../ink/ink1067.xml"/><Relationship Id="rId39" Type="http://schemas.openxmlformats.org/officeDocument/2006/relationships/image" Target="../media/image427.emf"/><Relationship Id="rId109" Type="http://schemas.openxmlformats.org/officeDocument/2006/relationships/image" Target="../media/image466.emf"/><Relationship Id="rId34" Type="http://schemas.openxmlformats.org/officeDocument/2006/relationships/customXml" Target="../ink/ink1075.xml"/><Relationship Id="rId50" Type="http://schemas.openxmlformats.org/officeDocument/2006/relationships/customXml" Target="../ink/ink1083.xml"/><Relationship Id="rId55" Type="http://schemas.openxmlformats.org/officeDocument/2006/relationships/image" Target="../media/image436.emf"/><Relationship Id="rId76" Type="http://schemas.openxmlformats.org/officeDocument/2006/relationships/customXml" Target="../ink/ink1096.xml"/><Relationship Id="rId97" Type="http://schemas.openxmlformats.org/officeDocument/2006/relationships/image" Target="../media/image459.emf"/><Relationship Id="rId104" Type="http://schemas.openxmlformats.org/officeDocument/2006/relationships/customXml" Target="../ink/ink1110.xml"/><Relationship Id="rId120" Type="http://schemas.openxmlformats.org/officeDocument/2006/relationships/customXml" Target="../ink/ink1118.xml"/><Relationship Id="rId125" Type="http://schemas.openxmlformats.org/officeDocument/2006/relationships/image" Target="../media/image475.emf"/><Relationship Id="rId141" Type="http://schemas.openxmlformats.org/officeDocument/2006/relationships/image" Target="../media/image484.emf"/><Relationship Id="rId7" Type="http://schemas.microsoft.com/office/2007/relationships/diagramDrawing" Target="../diagrams/drawing11.xml"/><Relationship Id="rId71" Type="http://schemas.openxmlformats.org/officeDocument/2006/relationships/image" Target="../media/image445.emf"/><Relationship Id="rId92" Type="http://schemas.openxmlformats.org/officeDocument/2006/relationships/customXml" Target="../ink/ink1104.xml"/><Relationship Id="rId2" Type="http://schemas.openxmlformats.org/officeDocument/2006/relationships/notesSlide" Target="../notesSlides/notesSlide82.xml"/><Relationship Id="rId29" Type="http://schemas.openxmlformats.org/officeDocument/2006/relationships/image" Target="../media/image420.emf"/><Relationship Id="rId24" Type="http://schemas.openxmlformats.org/officeDocument/2006/relationships/customXml" Target="../ink/ink1070.xml"/><Relationship Id="rId40" Type="http://schemas.openxmlformats.org/officeDocument/2006/relationships/customXml" Target="../ink/ink1078.xml"/><Relationship Id="rId45" Type="http://schemas.openxmlformats.org/officeDocument/2006/relationships/image" Target="../media/image430.emf"/><Relationship Id="rId66" Type="http://schemas.openxmlformats.org/officeDocument/2006/relationships/customXml" Target="../ink/ink1091.xml"/><Relationship Id="rId87" Type="http://schemas.openxmlformats.org/officeDocument/2006/relationships/image" Target="../media/image454.emf"/><Relationship Id="rId110" Type="http://schemas.openxmlformats.org/officeDocument/2006/relationships/customXml" Target="../ink/ink1113.xml"/><Relationship Id="rId115" Type="http://schemas.openxmlformats.org/officeDocument/2006/relationships/image" Target="../media/image469.emf"/><Relationship Id="rId131" Type="http://schemas.openxmlformats.org/officeDocument/2006/relationships/image" Target="../media/image478.emf"/><Relationship Id="rId136" Type="http://schemas.openxmlformats.org/officeDocument/2006/relationships/customXml" Target="../ink/ink1126.xml"/><Relationship Id="rId61" Type="http://schemas.openxmlformats.org/officeDocument/2006/relationships/image" Target="../media/image439.emf"/><Relationship Id="rId82" Type="http://schemas.openxmlformats.org/officeDocument/2006/relationships/customXml" Target="../ink/ink1099.xml"/><Relationship Id="rId19" Type="http://schemas.openxmlformats.org/officeDocument/2006/relationships/image" Target="../media/image326.emf"/><Relationship Id="rId14" Type="http://schemas.openxmlformats.org/officeDocument/2006/relationships/customXml" Target="../ink/ink1065.xml"/><Relationship Id="rId30" Type="http://schemas.openxmlformats.org/officeDocument/2006/relationships/customXml" Target="../ink/ink1073.xml"/><Relationship Id="rId35" Type="http://schemas.openxmlformats.org/officeDocument/2006/relationships/image" Target="../media/image425.emf"/><Relationship Id="rId56" Type="http://schemas.openxmlformats.org/officeDocument/2006/relationships/customXml" Target="../ink/ink1086.xml"/><Relationship Id="rId77" Type="http://schemas.openxmlformats.org/officeDocument/2006/relationships/image" Target="../media/image448.emf"/><Relationship Id="rId100" Type="http://schemas.openxmlformats.org/officeDocument/2006/relationships/customXml" Target="../ink/ink1108.xml"/><Relationship Id="rId105" Type="http://schemas.openxmlformats.org/officeDocument/2006/relationships/image" Target="../media/image464.emf"/><Relationship Id="rId126" Type="http://schemas.openxmlformats.org/officeDocument/2006/relationships/customXml" Target="../ink/ink112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customXml" Target="../ink/ink1132.xml"/><Relationship Id="rId13" Type="http://schemas.openxmlformats.org/officeDocument/2006/relationships/image" Target="../media/image1350.emf"/><Relationship Id="rId18" Type="http://schemas.openxmlformats.org/officeDocument/2006/relationships/customXml" Target="../ink/ink1137.xml"/><Relationship Id="rId26" Type="http://schemas.openxmlformats.org/officeDocument/2006/relationships/customXml" Target="../ink/ink1141.xml"/><Relationship Id="rId3" Type="http://schemas.openxmlformats.org/officeDocument/2006/relationships/image" Target="../media/image52.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1134.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4.xml"/><Relationship Id="rId16" Type="http://schemas.openxmlformats.org/officeDocument/2006/relationships/customXml" Target="../ink/ink1136.xml"/><Relationship Id="rId20" Type="http://schemas.openxmlformats.org/officeDocument/2006/relationships/customXml" Target="../ink/ink1138.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1131.xml"/><Relationship Id="rId11" Type="http://schemas.openxmlformats.org/officeDocument/2006/relationships/image" Target="../media/image1340.emf"/><Relationship Id="rId24" Type="http://schemas.openxmlformats.org/officeDocument/2006/relationships/customXml" Target="../ink/ink1140.xml"/><Relationship Id="rId32" Type="http://schemas.openxmlformats.org/officeDocument/2006/relationships/customXml" Target="../ink/ink1144.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1142.xml"/><Relationship Id="rId10" Type="http://schemas.openxmlformats.org/officeDocument/2006/relationships/customXml" Target="../ink/ink1133.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1130.xml"/><Relationship Id="rId9" Type="http://schemas.openxmlformats.org/officeDocument/2006/relationships/image" Target="../media/image1330.emf"/><Relationship Id="rId14" Type="http://schemas.openxmlformats.org/officeDocument/2006/relationships/customXml" Target="../ink/ink1135.xml"/><Relationship Id="rId22" Type="http://schemas.openxmlformats.org/officeDocument/2006/relationships/customXml" Target="../ink/ink1139.xml"/><Relationship Id="rId27" Type="http://schemas.openxmlformats.org/officeDocument/2006/relationships/image" Target="../media/image1420.emf"/><Relationship Id="rId30" Type="http://schemas.openxmlformats.org/officeDocument/2006/relationships/customXml" Target="../ink/ink1143.xml"/></Relationships>
</file>

<file path=ppt/slides/_rels/slide85.xml.rels><?xml version="1.0" encoding="UTF-8" standalone="yes"?>
<Relationships xmlns="http://schemas.openxmlformats.org/package/2006/relationships"><Relationship Id="rId8" Type="http://schemas.openxmlformats.org/officeDocument/2006/relationships/customXml" Target="../ink/ink1147.xml"/><Relationship Id="rId13" Type="http://schemas.openxmlformats.org/officeDocument/2006/relationships/image" Target="../media/image3330.emf"/><Relationship Id="rId18" Type="http://schemas.openxmlformats.org/officeDocument/2006/relationships/customXml" Target="../ink/ink1152.xml"/><Relationship Id="rId26" Type="http://schemas.openxmlformats.org/officeDocument/2006/relationships/customXml" Target="../ink/ink1156.xml"/><Relationship Id="rId39" Type="http://schemas.openxmlformats.org/officeDocument/2006/relationships/image" Target="../media/image3570.emf"/><Relationship Id="rId3" Type="http://schemas.openxmlformats.org/officeDocument/2006/relationships/image" Target="../media/image53.png"/><Relationship Id="rId21" Type="http://schemas.openxmlformats.org/officeDocument/2006/relationships/image" Target="../media/image3370.emf"/><Relationship Id="rId34" Type="http://schemas.openxmlformats.org/officeDocument/2006/relationships/customXml" Target="../ink/ink1160.xml"/><Relationship Id="rId42" Type="http://schemas.openxmlformats.org/officeDocument/2006/relationships/customXml" Target="../ink/ink1164.xml"/><Relationship Id="rId7" Type="http://schemas.openxmlformats.org/officeDocument/2006/relationships/image" Target="../media/image3290.emf"/><Relationship Id="rId12" Type="http://schemas.openxmlformats.org/officeDocument/2006/relationships/customXml" Target="../ink/ink1149.xml"/><Relationship Id="rId17" Type="http://schemas.openxmlformats.org/officeDocument/2006/relationships/image" Target="../media/image3350.emf"/><Relationship Id="rId25" Type="http://schemas.openxmlformats.org/officeDocument/2006/relationships/image" Target="../media/image3390.emf"/><Relationship Id="rId33" Type="http://schemas.openxmlformats.org/officeDocument/2006/relationships/image" Target="../media/image3540.emf"/><Relationship Id="rId38" Type="http://schemas.openxmlformats.org/officeDocument/2006/relationships/customXml" Target="../ink/ink1162.xml"/><Relationship Id="rId2" Type="http://schemas.openxmlformats.org/officeDocument/2006/relationships/notesSlide" Target="../notesSlides/notesSlide85.xml"/><Relationship Id="rId16" Type="http://schemas.openxmlformats.org/officeDocument/2006/relationships/customXml" Target="../ink/ink1151.xml"/><Relationship Id="rId20" Type="http://schemas.openxmlformats.org/officeDocument/2006/relationships/customXml" Target="../ink/ink1153.xml"/><Relationship Id="rId29" Type="http://schemas.openxmlformats.org/officeDocument/2006/relationships/image" Target="../media/image3460.emf"/><Relationship Id="rId41" Type="http://schemas.openxmlformats.org/officeDocument/2006/relationships/image" Target="../media/image3580.emf"/><Relationship Id="rId1" Type="http://schemas.openxmlformats.org/officeDocument/2006/relationships/slideLayout" Target="../slideLayouts/slideLayout2.xml"/><Relationship Id="rId6" Type="http://schemas.openxmlformats.org/officeDocument/2006/relationships/customXml" Target="../ink/ink1146.xml"/><Relationship Id="rId11" Type="http://schemas.openxmlformats.org/officeDocument/2006/relationships/image" Target="../media/image3321.emf"/><Relationship Id="rId24" Type="http://schemas.openxmlformats.org/officeDocument/2006/relationships/customXml" Target="../ink/ink1155.xml"/><Relationship Id="rId32" Type="http://schemas.openxmlformats.org/officeDocument/2006/relationships/customXml" Target="../ink/ink1159.xml"/><Relationship Id="rId37" Type="http://schemas.openxmlformats.org/officeDocument/2006/relationships/image" Target="../media/image3560.emf"/><Relationship Id="rId40" Type="http://schemas.openxmlformats.org/officeDocument/2006/relationships/customXml" Target="../ink/ink1163.xml"/><Relationship Id="rId45" Type="http://schemas.openxmlformats.org/officeDocument/2006/relationships/image" Target="../media/image3600.emf"/><Relationship Id="rId5" Type="http://schemas.openxmlformats.org/officeDocument/2006/relationships/image" Target="../media/image3280.emf"/><Relationship Id="rId15" Type="http://schemas.openxmlformats.org/officeDocument/2006/relationships/image" Target="../media/image3340.emf"/><Relationship Id="rId23" Type="http://schemas.openxmlformats.org/officeDocument/2006/relationships/image" Target="../media/image3380.emf"/><Relationship Id="rId28" Type="http://schemas.openxmlformats.org/officeDocument/2006/relationships/customXml" Target="../ink/ink1157.xml"/><Relationship Id="rId36" Type="http://schemas.openxmlformats.org/officeDocument/2006/relationships/customXml" Target="../ink/ink1161.xml"/><Relationship Id="rId10" Type="http://schemas.openxmlformats.org/officeDocument/2006/relationships/customXml" Target="../ink/ink1148.xml"/><Relationship Id="rId19" Type="http://schemas.openxmlformats.org/officeDocument/2006/relationships/image" Target="../media/image3360.emf"/><Relationship Id="rId31" Type="http://schemas.openxmlformats.org/officeDocument/2006/relationships/image" Target="../media/image3490.emf"/><Relationship Id="rId44" Type="http://schemas.openxmlformats.org/officeDocument/2006/relationships/customXml" Target="../ink/ink1165.xml"/><Relationship Id="rId4" Type="http://schemas.openxmlformats.org/officeDocument/2006/relationships/customXml" Target="../ink/ink1145.xml"/><Relationship Id="rId9" Type="http://schemas.openxmlformats.org/officeDocument/2006/relationships/image" Target="../media/image3300.emf"/><Relationship Id="rId14" Type="http://schemas.openxmlformats.org/officeDocument/2006/relationships/customXml" Target="../ink/ink1150.xml"/><Relationship Id="rId22" Type="http://schemas.openxmlformats.org/officeDocument/2006/relationships/customXml" Target="../ink/ink1154.xml"/><Relationship Id="rId27" Type="http://schemas.openxmlformats.org/officeDocument/2006/relationships/image" Target="../media/image3430.emf"/><Relationship Id="rId30" Type="http://schemas.openxmlformats.org/officeDocument/2006/relationships/customXml" Target="../ink/ink1158.xml"/><Relationship Id="rId35" Type="http://schemas.openxmlformats.org/officeDocument/2006/relationships/image" Target="../media/image3550.emf"/><Relationship Id="rId43" Type="http://schemas.openxmlformats.org/officeDocument/2006/relationships/image" Target="../media/image3590.emf"/></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customXml" Target="../ink/ink1167.xml"/><Relationship Id="rId3" Type="http://schemas.openxmlformats.org/officeDocument/2006/relationships/image" Target="../media/image54.png"/><Relationship Id="rId7" Type="http://schemas.openxmlformats.org/officeDocument/2006/relationships/image" Target="../media/image353.emf"/><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customXml" Target="../ink/ink1166.xml"/><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486.emf"/></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89.emf"/><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customXml" Target="../ink/ink1168.xml"/><Relationship Id="rId5" Type="http://schemas.openxmlformats.org/officeDocument/2006/relationships/image" Target="../media/image58.png"/><Relationship Id="rId4" Type="http://schemas.openxmlformats.org/officeDocument/2006/relationships/image" Target="../media/image57.png"/></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9.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customXml" Target="../ink/ink52.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65.xml"/><Relationship Id="rId3" Type="http://schemas.openxmlformats.org/officeDocument/2006/relationships/customXml" Target="../ink/ink47.xml"/><Relationship Id="rId21" Type="http://schemas.openxmlformats.org/officeDocument/2006/relationships/customXml" Target="../ink/ink56.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49.xml"/><Relationship Id="rId12" Type="http://schemas.openxmlformats.org/officeDocument/2006/relationships/image" Target="../media/image61.emf"/><Relationship Id="rId17" Type="http://schemas.openxmlformats.org/officeDocument/2006/relationships/customXml" Target="../ink/ink54.xml"/><Relationship Id="rId25" Type="http://schemas.openxmlformats.org/officeDocument/2006/relationships/customXml" Target="../ink/ink58.xml"/><Relationship Id="rId33" Type="http://schemas.openxmlformats.org/officeDocument/2006/relationships/customXml" Target="../ink/ink62.xml"/><Relationship Id="rId38" Type="http://schemas.openxmlformats.org/officeDocument/2006/relationships/image" Target="../media/image74.emf"/><Relationship Id="rId2" Type="http://schemas.openxmlformats.org/officeDocument/2006/relationships/notesSlide" Target="../notesSlides/notesSlide9.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0.xml"/><Relationship Id="rId41" Type="http://schemas.openxmlformats.org/officeDocument/2006/relationships/customXml" Target="../ink/ink66.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1.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64.xml"/><Relationship Id="rId40" Type="http://schemas.openxmlformats.org/officeDocument/2006/relationships/image" Target="../media/image75.emf"/><Relationship Id="rId5" Type="http://schemas.openxmlformats.org/officeDocument/2006/relationships/customXml" Target="../ink/ink48.xml"/><Relationship Id="rId15" Type="http://schemas.openxmlformats.org/officeDocument/2006/relationships/customXml" Target="../ink/ink53.xml"/><Relationship Id="rId23" Type="http://schemas.openxmlformats.org/officeDocument/2006/relationships/customXml" Target="../ink/ink57.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55.xml"/><Relationship Id="rId31" Type="http://schemas.openxmlformats.org/officeDocument/2006/relationships/customXml" Target="../ink/ink61.xml"/><Relationship Id="rId4" Type="http://schemas.openxmlformats.org/officeDocument/2006/relationships/image" Target="../media/image57.emf"/><Relationship Id="rId9" Type="http://schemas.openxmlformats.org/officeDocument/2006/relationships/customXml" Target="../ink/ink50.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59.xml"/><Relationship Id="rId30" Type="http://schemas.openxmlformats.org/officeDocument/2006/relationships/image" Target="../media/image70.emf"/><Relationship Id="rId35" Type="http://schemas.openxmlformats.org/officeDocument/2006/relationships/customXml" Target="../ink/ink6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customXml" Target="../ink/ink1171.xml"/><Relationship Id="rId13" Type="http://schemas.openxmlformats.org/officeDocument/2006/relationships/image" Target="../media/image496.emf"/><Relationship Id="rId3" Type="http://schemas.openxmlformats.org/officeDocument/2006/relationships/image" Target="../media/image59.png"/><Relationship Id="rId7" Type="http://schemas.openxmlformats.org/officeDocument/2006/relationships/image" Target="../media/image493.emf"/><Relationship Id="rId12" Type="http://schemas.openxmlformats.org/officeDocument/2006/relationships/customXml" Target="../ink/ink1173.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customXml" Target="../ink/ink1170.xml"/><Relationship Id="rId11" Type="http://schemas.openxmlformats.org/officeDocument/2006/relationships/image" Target="../media/image495.emf"/><Relationship Id="rId5" Type="http://schemas.openxmlformats.org/officeDocument/2006/relationships/image" Target="../media/image491.emf"/><Relationship Id="rId10" Type="http://schemas.openxmlformats.org/officeDocument/2006/relationships/customXml" Target="../ink/ink1172.xml"/><Relationship Id="rId4" Type="http://schemas.openxmlformats.org/officeDocument/2006/relationships/customXml" Target="../ink/ink1169.xml"/><Relationship Id="rId9" Type="http://schemas.openxmlformats.org/officeDocument/2006/relationships/image" Target="../media/image494.emf"/></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6" name="Picture 5">
            <a:extLst>
              <a:ext uri="{FF2B5EF4-FFF2-40B4-BE49-F238E27FC236}">
                <a16:creationId xmlns:a16="http://schemas.microsoft.com/office/drawing/2014/main" id="{0993826B-D906-4B93-831A-62F34174EA5C}"/>
              </a:ext>
            </a:extLst>
          </p:cNvPr>
          <p:cNvPicPr>
            <a:picLocks noChangeAspect="1"/>
          </p:cNvPicPr>
          <p:nvPr/>
        </p:nvPicPr>
        <p:blipFill>
          <a:blip r:embed="rId42"/>
          <a:stretch>
            <a:fillRect/>
          </a:stretch>
        </p:blipFill>
        <p:spPr>
          <a:xfrm>
            <a:off x="1235485" y="2420892"/>
            <a:ext cx="10338894" cy="3979907"/>
          </a:xfrm>
          <a:prstGeom prst="rect">
            <a:avLst/>
          </a:prstGeom>
        </p:spPr>
      </p:pic>
    </p:spTree>
    <p:extLst>
      <p:ext uri="{BB962C8B-B14F-4D97-AF65-F5344CB8AC3E}">
        <p14:creationId xmlns:p14="http://schemas.microsoft.com/office/powerpoint/2010/main" val="3722824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3887370"/>
            <a:ext cx="10338894" cy="251342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1478449"/>
          </a:xfrm>
          <a:prstGeom prst="rect">
            <a:avLst/>
          </a:prstGeom>
        </p:spPr>
      </p:pic>
    </p:spTree>
    <p:extLst>
      <p:ext uri="{BB962C8B-B14F-4D97-AF65-F5344CB8AC3E}">
        <p14:creationId xmlns:p14="http://schemas.microsoft.com/office/powerpoint/2010/main" val="89109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4246650"/>
            <a:ext cx="10338894" cy="215414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1873278"/>
          </a:xfrm>
          <a:prstGeom prst="rect">
            <a:avLst/>
          </a:prstGeom>
        </p:spPr>
      </p:pic>
    </p:spTree>
    <p:extLst>
      <p:ext uri="{BB962C8B-B14F-4D97-AF65-F5344CB8AC3E}">
        <p14:creationId xmlns:p14="http://schemas.microsoft.com/office/powerpoint/2010/main" val="131017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5002044"/>
            <a:ext cx="10338894" cy="1398755"/>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186659"/>
          </a:xfrm>
          <a:prstGeom prst="rect">
            <a:avLst/>
          </a:prstGeom>
        </p:spPr>
      </p:pic>
    </p:spTree>
    <p:extLst>
      <p:ext uri="{BB962C8B-B14F-4D97-AF65-F5344CB8AC3E}">
        <p14:creationId xmlns:p14="http://schemas.microsoft.com/office/powerpoint/2010/main" val="1411041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5682444"/>
            <a:ext cx="10338894" cy="718355"/>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559645"/>
          </a:xfrm>
          <a:prstGeom prst="rect">
            <a:avLst/>
          </a:prstGeom>
        </p:spPr>
      </p:pic>
    </p:spTree>
    <p:extLst>
      <p:ext uri="{BB962C8B-B14F-4D97-AF65-F5344CB8AC3E}">
        <p14:creationId xmlns:p14="http://schemas.microsoft.com/office/powerpoint/2010/main" val="3559838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3042" y="2438371"/>
                <a:ext cx="484056" cy="346211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6355080"/>
            <a:ext cx="10338894" cy="4571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851597"/>
          </a:xfrm>
          <a:prstGeom prst="rect">
            <a:avLst/>
          </a:prstGeom>
        </p:spPr>
      </p:pic>
    </p:spTree>
    <p:extLst>
      <p:ext uri="{BB962C8B-B14F-4D97-AF65-F5344CB8AC3E}">
        <p14:creationId xmlns:p14="http://schemas.microsoft.com/office/powerpoint/2010/main" val="898491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2634906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"I ****</a:t>
            </a:r>
            <a:r>
              <a:rPr lang="en-US" sz="4800" dirty="0" err="1"/>
              <a:t>ing</a:t>
            </a:r>
            <a:r>
              <a:rPr lang="en-US" sz="4800" dirty="0"/>
              <a:t> hate UI tests!"</a:t>
            </a:r>
            <a:br>
              <a:rPr lang="en-US" sz="4800" dirty="0"/>
            </a:br>
            <a:br>
              <a:rPr lang="en-US" sz="4800" dirty="0"/>
            </a:br>
            <a:r>
              <a:rPr lang="en-US" sz="4000" dirty="0">
                <a:solidFill>
                  <a:srgbClr val="013947"/>
                </a:solidFill>
              </a:rPr>
              <a:t>- Me, 2012</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 name="Ink 4">
                <a:extLst>
                  <a:ext uri="{FF2B5EF4-FFF2-40B4-BE49-F238E27FC236}">
                    <a16:creationId xmlns:a16="http://schemas.microsoft.com/office/drawing/2014/main" id="{1BD795DE-6195-462B-A6BB-8523B615C711}"/>
                  </a:ext>
                </a:extLst>
              </p14:cNvPr>
              <p14:cNvContentPartPr/>
              <p14:nvPr/>
            </p14:nvContentPartPr>
            <p14:xfrm>
              <a:off x="8750858" y="3073513"/>
              <a:ext cx="344520" cy="3576600"/>
            </p14:xfrm>
          </p:contentPart>
        </mc:Choice>
        <mc:Fallback xmlns="">
          <p:pic>
            <p:nvPicPr>
              <p:cNvPr id="5" name="Ink 4">
                <a:extLst>
                  <a:ext uri="{FF2B5EF4-FFF2-40B4-BE49-F238E27FC236}">
                    <a16:creationId xmlns:a16="http://schemas.microsoft.com/office/drawing/2014/main" id="{1BD795DE-6195-462B-A6BB-8523B615C711}"/>
                  </a:ext>
                </a:extLst>
              </p:cNvPr>
              <p:cNvPicPr/>
              <p:nvPr/>
            </p:nvPicPr>
            <p:blipFill>
              <a:blip r:embed="rId52"/>
              <a:stretch>
                <a:fillRect/>
              </a:stretch>
            </p:blipFill>
            <p:spPr>
              <a:xfrm>
                <a:off x="8744738" y="3067393"/>
                <a:ext cx="356760" cy="3588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5" name="Ink 54">
                <a:extLst>
                  <a:ext uri="{FF2B5EF4-FFF2-40B4-BE49-F238E27FC236}">
                    <a16:creationId xmlns:a16="http://schemas.microsoft.com/office/drawing/2014/main" id="{A4C5AC8E-3D5E-45E7-8091-296EEBC4CA03}"/>
                  </a:ext>
                </a:extLst>
              </p14:cNvPr>
              <p14:cNvContentPartPr/>
              <p14:nvPr/>
            </p14:nvContentPartPr>
            <p14:xfrm>
              <a:off x="9303098" y="3950473"/>
              <a:ext cx="1252080" cy="2302200"/>
            </p14:xfrm>
          </p:contentPart>
        </mc:Choice>
        <mc:Fallback xmlns="">
          <p:pic>
            <p:nvPicPr>
              <p:cNvPr id="55" name="Ink 54">
                <a:extLst>
                  <a:ext uri="{FF2B5EF4-FFF2-40B4-BE49-F238E27FC236}">
                    <a16:creationId xmlns:a16="http://schemas.microsoft.com/office/drawing/2014/main" id="{A4C5AC8E-3D5E-45E7-8091-296EEBC4CA03}"/>
                  </a:ext>
                </a:extLst>
              </p:cNvPr>
              <p:cNvPicPr/>
              <p:nvPr/>
            </p:nvPicPr>
            <p:blipFill>
              <a:blip r:embed="rId54"/>
              <a:stretch>
                <a:fillRect/>
              </a:stretch>
            </p:blipFill>
            <p:spPr>
              <a:xfrm>
                <a:off x="9288698" y="3936073"/>
                <a:ext cx="1280160" cy="233028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pic>
        <p:nvPicPr>
          <p:cNvPr id="6" name="Picture 5">
            <a:extLst>
              <a:ext uri="{FF2B5EF4-FFF2-40B4-BE49-F238E27FC236}">
                <a16:creationId xmlns:a16="http://schemas.microsoft.com/office/drawing/2014/main" id="{BF843104-FE7B-47E7-85C7-D31E3BA972C5}"/>
              </a:ext>
            </a:extLst>
          </p:cNvPr>
          <p:cNvPicPr>
            <a:picLocks noChangeAspect="1"/>
          </p:cNvPicPr>
          <p:nvPr/>
        </p:nvPicPr>
        <p:blipFill>
          <a:blip r:embed="rId58"/>
          <a:stretch>
            <a:fillRect/>
          </a:stretch>
        </p:blipFill>
        <p:spPr>
          <a:xfrm>
            <a:off x="2338790" y="4498550"/>
            <a:ext cx="9344025" cy="1325562"/>
          </a:xfrm>
          <a:prstGeom prst="rect">
            <a:avLst/>
          </a:prstGeom>
        </p:spPr>
      </p:pic>
    </p:spTree>
    <p:extLst>
      <p:ext uri="{BB962C8B-B14F-4D97-AF65-F5344CB8AC3E}">
        <p14:creationId xmlns:p14="http://schemas.microsoft.com/office/powerpoint/2010/main" val="1804767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7" name="Picture 6"/>
          <p:cNvPicPr>
            <a:picLocks noChangeAspect="1"/>
          </p:cNvPicPr>
          <p:nvPr/>
        </p:nvPicPr>
        <p:blipFill>
          <a:blip r:embed="rId3"/>
          <a:stretch>
            <a:fillRect/>
          </a:stretch>
        </p:blipFill>
        <p:spPr>
          <a:xfrm>
            <a:off x="1247774" y="4672012"/>
            <a:ext cx="4403725" cy="2084949"/>
          </a:xfrm>
          <a:prstGeom prst="rect">
            <a:avLst/>
          </a:prstGeom>
        </p:spPr>
      </p:pic>
      <p:pic>
        <p:nvPicPr>
          <p:cNvPr id="9" name="Picture 8"/>
          <p:cNvPicPr>
            <a:picLocks noChangeAspect="1"/>
          </p:cNvPicPr>
          <p:nvPr/>
        </p:nvPicPr>
        <p:blipFill>
          <a:blip r:embed="rId3"/>
          <a:stretch>
            <a:fillRect/>
          </a:stretch>
        </p:blipFill>
        <p:spPr>
          <a:xfrm>
            <a:off x="5607500" y="4722531"/>
            <a:ext cx="4403725" cy="2084949"/>
          </a:xfrm>
          <a:prstGeom prst="rect">
            <a:avLst/>
          </a:prstGeom>
        </p:spPr>
      </p:pic>
      <p:pic>
        <p:nvPicPr>
          <p:cNvPr id="5" name="Picture 4"/>
          <p:cNvPicPr>
            <a:picLocks noChangeAspect="1"/>
          </p:cNvPicPr>
          <p:nvPr/>
        </p:nvPicPr>
        <p:blipFill>
          <a:blip r:embed="rId4"/>
          <a:stretch>
            <a:fillRect/>
          </a:stretch>
        </p:blipFill>
        <p:spPr>
          <a:xfrm>
            <a:off x="1247773" y="4023360"/>
            <a:ext cx="8269226" cy="848676"/>
          </a:xfrm>
          <a:prstGeom prst="rect">
            <a:avLst/>
          </a:prstGeom>
        </p:spPr>
      </p:pic>
      <p:pic>
        <p:nvPicPr>
          <p:cNvPr id="8" name="Picture 7"/>
          <p:cNvPicPr>
            <a:picLocks noChangeAspect="1"/>
          </p:cNvPicPr>
          <p:nvPr/>
        </p:nvPicPr>
        <p:blipFill>
          <a:blip r:embed="rId3"/>
          <a:stretch>
            <a:fillRect/>
          </a:stretch>
        </p:blipFill>
        <p:spPr>
          <a:xfrm>
            <a:off x="569088" y="4697271"/>
            <a:ext cx="4403725" cy="2084949"/>
          </a:xfrm>
          <a:prstGeom prst="rect">
            <a:avLst/>
          </a:prstGeom>
        </p:spPr>
      </p:pic>
      <p:pic>
        <p:nvPicPr>
          <p:cNvPr id="3" name="Picture 2">
            <a:extLst>
              <a:ext uri="{FF2B5EF4-FFF2-40B4-BE49-F238E27FC236}">
                <a16:creationId xmlns:a16="http://schemas.microsoft.com/office/drawing/2014/main" id="{CCADBF37-B380-49C3-AE5B-B58C9789038A}"/>
              </a:ext>
            </a:extLst>
          </p:cNvPr>
          <p:cNvPicPr>
            <a:picLocks noChangeAspect="1"/>
          </p:cNvPicPr>
          <p:nvPr/>
        </p:nvPicPr>
        <p:blipFill>
          <a:blip r:embed="rId5"/>
          <a:stretch>
            <a:fillRect/>
          </a:stretch>
        </p:blipFill>
        <p:spPr>
          <a:xfrm>
            <a:off x="2507706" y="1741207"/>
            <a:ext cx="7176587" cy="4687345"/>
          </a:xfrm>
          <a:prstGeom prst="rect">
            <a:avLst/>
          </a:prstGeom>
        </p:spPr>
      </p:pic>
      <mc:AlternateContent xmlns:mc="http://schemas.openxmlformats.org/markup-compatibility/2006" xmlns:p14="http://schemas.microsoft.com/office/powerpoint/2010/main">
        <mc:Choice Requires="p14">
          <p:contentPart p14:bwMode="auto" r:id="rId6">
            <p14:nvContentPartPr>
              <p14:cNvPr id="58" name="Ink 57">
                <a:extLst>
                  <a:ext uri="{FF2B5EF4-FFF2-40B4-BE49-F238E27FC236}">
                    <a16:creationId xmlns:a16="http://schemas.microsoft.com/office/drawing/2014/main" id="{F24E3E28-58B9-4AF1-BC28-ADE877C55BB5}"/>
                  </a:ext>
                </a:extLst>
              </p14:cNvPr>
              <p14:cNvContentPartPr/>
              <p14:nvPr/>
            </p14:nvContentPartPr>
            <p14:xfrm>
              <a:off x="349692" y="2635768"/>
              <a:ext cx="2190960" cy="2810520"/>
            </p14:xfrm>
          </p:contentPart>
        </mc:Choice>
        <mc:Fallback xmlns="">
          <p:pic>
            <p:nvPicPr>
              <p:cNvPr id="58" name="Ink 57">
                <a:extLst>
                  <a:ext uri="{FF2B5EF4-FFF2-40B4-BE49-F238E27FC236}">
                    <a16:creationId xmlns:a16="http://schemas.microsoft.com/office/drawing/2014/main" id="{F24E3E28-58B9-4AF1-BC28-ADE877C55BB5}"/>
                  </a:ext>
                </a:extLst>
              </p:cNvPr>
              <p:cNvPicPr/>
              <p:nvPr/>
            </p:nvPicPr>
            <p:blipFill>
              <a:blip r:embed="rId7"/>
              <a:stretch>
                <a:fillRect/>
              </a:stretch>
            </p:blipFill>
            <p:spPr>
              <a:xfrm>
                <a:off x="335292" y="2621368"/>
                <a:ext cx="2219040" cy="2838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2" name="Ink 81">
                <a:extLst>
                  <a:ext uri="{FF2B5EF4-FFF2-40B4-BE49-F238E27FC236}">
                    <a16:creationId xmlns:a16="http://schemas.microsoft.com/office/drawing/2014/main" id="{0148E44F-6A2D-4E12-942D-48530937FD60}"/>
                  </a:ext>
                </a:extLst>
              </p14:cNvPr>
              <p14:cNvContentPartPr/>
              <p14:nvPr/>
            </p14:nvContentPartPr>
            <p14:xfrm>
              <a:off x="9557052" y="1896688"/>
              <a:ext cx="2175480" cy="3290400"/>
            </p14:xfrm>
          </p:contentPart>
        </mc:Choice>
        <mc:Fallback xmlns="">
          <p:pic>
            <p:nvPicPr>
              <p:cNvPr id="82" name="Ink 81">
                <a:extLst>
                  <a:ext uri="{FF2B5EF4-FFF2-40B4-BE49-F238E27FC236}">
                    <a16:creationId xmlns:a16="http://schemas.microsoft.com/office/drawing/2014/main" id="{0148E44F-6A2D-4E12-942D-48530937FD60}"/>
                  </a:ext>
                </a:extLst>
              </p:cNvPr>
              <p:cNvPicPr/>
              <p:nvPr/>
            </p:nvPicPr>
            <p:blipFill>
              <a:blip r:embed="rId9"/>
              <a:stretch>
                <a:fillRect/>
              </a:stretch>
            </p:blipFill>
            <p:spPr>
              <a:xfrm>
                <a:off x="9542652" y="1882288"/>
                <a:ext cx="2203560" cy="3318480"/>
              </a:xfrm>
              <a:prstGeom prst="rect">
                <a:avLst/>
              </a:prstGeom>
            </p:spPr>
          </p:pic>
        </mc:Fallback>
      </mc:AlternateContent>
    </p:spTree>
    <p:extLst>
      <p:ext uri="{BB962C8B-B14F-4D97-AF65-F5344CB8AC3E}">
        <p14:creationId xmlns:p14="http://schemas.microsoft.com/office/powerpoint/2010/main" val="2294305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FEAFAC98-1010-452D-82A9-E8DFA2BE56DE}"/>
                  </a:ext>
                </a:extLst>
              </p14:cNvPr>
              <p14:cNvContentPartPr/>
              <p14:nvPr/>
            </p14:nvContentPartPr>
            <p14:xfrm>
              <a:off x="175452" y="2107288"/>
              <a:ext cx="4188600" cy="507960"/>
            </p14:xfrm>
          </p:contentPart>
        </mc:Choice>
        <mc:Fallback xmlns="">
          <p:pic>
            <p:nvPicPr>
              <p:cNvPr id="14" name="Ink 13">
                <a:extLst>
                  <a:ext uri="{FF2B5EF4-FFF2-40B4-BE49-F238E27FC236}">
                    <a16:creationId xmlns:a16="http://schemas.microsoft.com/office/drawing/2014/main" id="{FEAFAC98-1010-452D-82A9-E8DFA2BE56DE}"/>
                  </a:ext>
                </a:extLst>
              </p:cNvPr>
              <p:cNvPicPr/>
              <p:nvPr/>
            </p:nvPicPr>
            <p:blipFill>
              <a:blip r:embed="rId7"/>
              <a:stretch>
                <a:fillRect/>
              </a:stretch>
            </p:blipFill>
            <p:spPr>
              <a:xfrm>
                <a:off x="161052" y="2092888"/>
                <a:ext cx="4216680" cy="5360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839828"/>
            <a:ext cx="4403725" cy="1917133"/>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1CB61217-3DFB-4AA7-A0BF-D1A9D9070B7F}"/>
                  </a:ext>
                </a:extLst>
              </p14:cNvPr>
              <p14:cNvContentPartPr/>
              <p14:nvPr/>
            </p14:nvContentPartPr>
            <p14:xfrm>
              <a:off x="215772" y="3015208"/>
              <a:ext cx="4879440" cy="520920"/>
            </p14:xfrm>
          </p:contentPart>
        </mc:Choice>
        <mc:Fallback xmlns="">
          <p:pic>
            <p:nvPicPr>
              <p:cNvPr id="17" name="Ink 16">
                <a:extLst>
                  <a:ext uri="{FF2B5EF4-FFF2-40B4-BE49-F238E27FC236}">
                    <a16:creationId xmlns:a16="http://schemas.microsoft.com/office/drawing/2014/main" id="{1CB61217-3DFB-4AA7-A0BF-D1A9D9070B7F}"/>
                  </a:ext>
                </a:extLst>
              </p:cNvPr>
              <p:cNvPicPr/>
              <p:nvPr/>
            </p:nvPicPr>
            <p:blipFill>
              <a:blip r:embed="rId6"/>
              <a:stretch>
                <a:fillRect/>
              </a:stretch>
            </p:blipFill>
            <p:spPr>
              <a:xfrm>
                <a:off x="201372" y="3000808"/>
                <a:ext cx="490752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F330C88F-EEC5-438C-8702-A889157CC430}"/>
                  </a:ext>
                </a:extLst>
              </p14:cNvPr>
              <p14:cNvContentPartPr/>
              <p14:nvPr/>
            </p14:nvContentPartPr>
            <p14:xfrm>
              <a:off x="256092" y="3906208"/>
              <a:ext cx="5190480" cy="513360"/>
            </p14:xfrm>
          </p:contentPart>
        </mc:Choice>
        <mc:Fallback xmlns="">
          <p:pic>
            <p:nvPicPr>
              <p:cNvPr id="19" name="Ink 18">
                <a:extLst>
                  <a:ext uri="{FF2B5EF4-FFF2-40B4-BE49-F238E27FC236}">
                    <a16:creationId xmlns:a16="http://schemas.microsoft.com/office/drawing/2014/main" id="{F330C88F-EEC5-438C-8702-A889157CC430}"/>
                  </a:ext>
                </a:extLst>
              </p:cNvPr>
              <p:cNvPicPr/>
              <p:nvPr/>
            </p:nvPicPr>
            <p:blipFill>
              <a:blip r:embed="rId8"/>
              <a:stretch>
                <a:fillRect/>
              </a:stretch>
            </p:blipFill>
            <p:spPr>
              <a:xfrm>
                <a:off x="241692" y="3891808"/>
                <a:ext cx="5218560" cy="54144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2447010"/>
            <a:ext cx="8986987" cy="1875918"/>
          </a:xfrm>
          <a:prstGeom prst="rect">
            <a:avLst/>
          </a:prstGeom>
        </p:spPr>
      </p:pic>
    </p:spTree>
    <p:extLst>
      <p:ext uri="{BB962C8B-B14F-4D97-AF65-F5344CB8AC3E}">
        <p14:creationId xmlns:p14="http://schemas.microsoft.com/office/powerpoint/2010/main" val="4003040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2875546"/>
            <a:ext cx="8986987" cy="1447381"/>
          </a:xfrm>
          <a:prstGeom prst="rect">
            <a:avLst/>
          </a:prstGeom>
        </p:spPr>
      </p:pic>
      <mc:AlternateContent xmlns:mc="http://schemas.openxmlformats.org/markup-compatibility/2006" xmlns:p14="http://schemas.microsoft.com/office/powerpoint/2010/main">
        <mc:Choice Requires="p14">
          <p:contentPart p14:bwMode="auto" r:id="rId83">
            <p14:nvContentPartPr>
              <p14:cNvPr id="8" name="Ink 7">
                <a:extLst>
                  <a:ext uri="{FF2B5EF4-FFF2-40B4-BE49-F238E27FC236}">
                    <a16:creationId xmlns:a16="http://schemas.microsoft.com/office/drawing/2014/main" id="{6482AC62-A723-408F-9B18-10CAEF2575C8}"/>
                  </a:ext>
                </a:extLst>
              </p14:cNvPr>
              <p14:cNvContentPartPr/>
              <p14:nvPr/>
            </p14:nvContentPartPr>
            <p14:xfrm>
              <a:off x="1211532" y="2375488"/>
              <a:ext cx="3302640" cy="579960"/>
            </p14:xfrm>
          </p:contentPart>
        </mc:Choice>
        <mc:Fallback xmlns="">
          <p:pic>
            <p:nvPicPr>
              <p:cNvPr id="8" name="Ink 7">
                <a:extLst>
                  <a:ext uri="{FF2B5EF4-FFF2-40B4-BE49-F238E27FC236}">
                    <a16:creationId xmlns:a16="http://schemas.microsoft.com/office/drawing/2014/main" id="{6482AC62-A723-408F-9B18-10CAEF2575C8}"/>
                  </a:ext>
                </a:extLst>
              </p:cNvPr>
              <p:cNvPicPr/>
              <p:nvPr/>
            </p:nvPicPr>
            <p:blipFill>
              <a:blip r:embed="rId84"/>
              <a:stretch>
                <a:fillRect/>
              </a:stretch>
            </p:blipFill>
            <p:spPr>
              <a:xfrm>
                <a:off x="1197132" y="2361088"/>
                <a:ext cx="3330720" cy="608040"/>
              </a:xfrm>
              <a:prstGeom prst="rect">
                <a:avLst/>
              </a:prstGeom>
            </p:spPr>
          </p:pic>
        </mc:Fallback>
      </mc:AlternateContent>
    </p:spTree>
    <p:extLst>
      <p:ext uri="{BB962C8B-B14F-4D97-AF65-F5344CB8AC3E}">
        <p14:creationId xmlns:p14="http://schemas.microsoft.com/office/powerpoint/2010/main" val="2702061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3215042"/>
            <a:ext cx="8986987" cy="1091922"/>
          </a:xfrm>
          <a:prstGeom prst="rect">
            <a:avLst/>
          </a:prstGeom>
        </p:spPr>
      </p:pic>
      <mc:AlternateContent xmlns:mc="http://schemas.openxmlformats.org/markup-compatibility/2006" xmlns:p14="http://schemas.microsoft.com/office/powerpoint/2010/main">
        <mc:Choice Requires="p14">
          <p:contentPart p14:bwMode="auto" r:id="rId83">
            <p14:nvContentPartPr>
              <p14:cNvPr id="8" name="Ink 7">
                <a:extLst>
                  <a:ext uri="{FF2B5EF4-FFF2-40B4-BE49-F238E27FC236}">
                    <a16:creationId xmlns:a16="http://schemas.microsoft.com/office/drawing/2014/main" id="{581F7999-7E32-4BC2-916A-295E992933BD}"/>
                  </a:ext>
                </a:extLst>
              </p14:cNvPr>
              <p14:cNvContentPartPr/>
              <p14:nvPr/>
            </p14:nvContentPartPr>
            <p14:xfrm>
              <a:off x="1326372" y="2793448"/>
              <a:ext cx="3076920" cy="536040"/>
            </p14:xfrm>
          </p:contentPart>
        </mc:Choice>
        <mc:Fallback xmlns="">
          <p:pic>
            <p:nvPicPr>
              <p:cNvPr id="8" name="Ink 7">
                <a:extLst>
                  <a:ext uri="{FF2B5EF4-FFF2-40B4-BE49-F238E27FC236}">
                    <a16:creationId xmlns:a16="http://schemas.microsoft.com/office/drawing/2014/main" id="{581F7999-7E32-4BC2-916A-295E992933BD}"/>
                  </a:ext>
                </a:extLst>
              </p:cNvPr>
              <p:cNvPicPr/>
              <p:nvPr/>
            </p:nvPicPr>
            <p:blipFill>
              <a:blip r:embed="rId84"/>
              <a:stretch>
                <a:fillRect/>
              </a:stretch>
            </p:blipFill>
            <p:spPr>
              <a:xfrm>
                <a:off x="1311972" y="2779048"/>
                <a:ext cx="3105000" cy="564120"/>
              </a:xfrm>
              <a:prstGeom prst="rect">
                <a:avLst/>
              </a:prstGeom>
            </p:spPr>
          </p:pic>
        </mc:Fallback>
      </mc:AlternateContent>
    </p:spTree>
    <p:extLst>
      <p:ext uri="{BB962C8B-B14F-4D97-AF65-F5344CB8AC3E}">
        <p14:creationId xmlns:p14="http://schemas.microsoft.com/office/powerpoint/2010/main" val="80304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br>
              <a:rPr lang="en-US" sz="4800" dirty="0"/>
            </a:br>
            <a:r>
              <a:rPr lang="en-US" sz="4000" dirty="0">
                <a:solidFill>
                  <a:srgbClr val="013947"/>
                </a:solidFill>
              </a:rPr>
              <a:t>- A developer on my team, 2017</a:t>
            </a:r>
            <a:endParaRPr lang="en-US" sz="4800" u="sng" dirty="0">
              <a:solidFill>
                <a:srgbClr val="013947"/>
              </a:solidFill>
            </a:endParaRPr>
          </a:p>
        </p:txBody>
      </p:sp>
    </p:spTree>
    <p:extLst>
      <p:ext uri="{BB962C8B-B14F-4D97-AF65-F5344CB8AC3E}">
        <p14:creationId xmlns:p14="http://schemas.microsoft.com/office/powerpoint/2010/main" val="2511172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3694964"/>
            <a:ext cx="8986987" cy="612000"/>
          </a:xfrm>
          <a:prstGeom prst="rect">
            <a:avLst/>
          </a:prstGeom>
        </p:spPr>
      </p:pic>
      <mc:AlternateContent xmlns:mc="http://schemas.openxmlformats.org/markup-compatibility/2006" xmlns:p14="http://schemas.microsoft.com/office/powerpoint/2010/main">
        <mc:Choice Requires="p14">
          <p:contentPart p14:bwMode="auto" r:id="rId83">
            <p14:nvContentPartPr>
              <p14:cNvPr id="8" name="Ink 7">
                <a:extLst>
                  <a:ext uri="{FF2B5EF4-FFF2-40B4-BE49-F238E27FC236}">
                    <a16:creationId xmlns:a16="http://schemas.microsoft.com/office/drawing/2014/main" id="{C795CC13-E5DF-4832-AE15-8F89B1EDEF6B}"/>
                  </a:ext>
                </a:extLst>
              </p14:cNvPr>
              <p14:cNvContentPartPr/>
              <p14:nvPr/>
            </p14:nvContentPartPr>
            <p14:xfrm>
              <a:off x="1254012" y="3176128"/>
              <a:ext cx="5189040" cy="522000"/>
            </p14:xfrm>
          </p:contentPart>
        </mc:Choice>
        <mc:Fallback xmlns="">
          <p:pic>
            <p:nvPicPr>
              <p:cNvPr id="8" name="Ink 7">
                <a:extLst>
                  <a:ext uri="{FF2B5EF4-FFF2-40B4-BE49-F238E27FC236}">
                    <a16:creationId xmlns:a16="http://schemas.microsoft.com/office/drawing/2014/main" id="{C795CC13-E5DF-4832-AE15-8F89B1EDEF6B}"/>
                  </a:ext>
                </a:extLst>
              </p:cNvPr>
              <p:cNvPicPr/>
              <p:nvPr/>
            </p:nvPicPr>
            <p:blipFill>
              <a:blip r:embed="rId84"/>
              <a:stretch>
                <a:fillRect/>
              </a:stretch>
            </p:blipFill>
            <p:spPr>
              <a:xfrm>
                <a:off x="1239612" y="3161728"/>
                <a:ext cx="5217120" cy="550080"/>
              </a:xfrm>
              <a:prstGeom prst="rect">
                <a:avLst/>
              </a:prstGeom>
            </p:spPr>
          </p:pic>
        </mc:Fallback>
      </mc:AlternateContent>
    </p:spTree>
    <p:extLst>
      <p:ext uri="{BB962C8B-B14F-4D97-AF65-F5344CB8AC3E}">
        <p14:creationId xmlns:p14="http://schemas.microsoft.com/office/powerpoint/2010/main" val="3161199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mc:AlternateContent xmlns:mc="http://schemas.openxmlformats.org/markup-compatibility/2006" xmlns:p14="http://schemas.microsoft.com/office/powerpoint/2010/main">
        <mc:Choice Requires="p14">
          <p:contentPart p14:bwMode="auto" r:id="rId83">
            <p14:nvContentPartPr>
              <p14:cNvPr id="7" name="Ink 6">
                <a:extLst>
                  <a:ext uri="{FF2B5EF4-FFF2-40B4-BE49-F238E27FC236}">
                    <a16:creationId xmlns:a16="http://schemas.microsoft.com/office/drawing/2014/main" id="{0425D566-B02E-4926-BFF9-91DC204B9920}"/>
                  </a:ext>
                </a:extLst>
              </p14:cNvPr>
              <p14:cNvContentPartPr/>
              <p14:nvPr/>
            </p14:nvContentPartPr>
            <p14:xfrm>
              <a:off x="1145292" y="3816928"/>
              <a:ext cx="2598120" cy="728280"/>
            </p14:xfrm>
          </p:contentPart>
        </mc:Choice>
        <mc:Fallback xmlns="">
          <p:pic>
            <p:nvPicPr>
              <p:cNvPr id="7" name="Ink 6">
                <a:extLst>
                  <a:ext uri="{FF2B5EF4-FFF2-40B4-BE49-F238E27FC236}">
                    <a16:creationId xmlns:a16="http://schemas.microsoft.com/office/drawing/2014/main" id="{0425D566-B02E-4926-BFF9-91DC204B9920}"/>
                  </a:ext>
                </a:extLst>
              </p:cNvPr>
              <p:cNvPicPr/>
              <p:nvPr/>
            </p:nvPicPr>
            <p:blipFill>
              <a:blip r:embed="rId84"/>
              <a:stretch>
                <a:fillRect/>
              </a:stretch>
            </p:blipFill>
            <p:spPr>
              <a:xfrm>
                <a:off x="1130892" y="3802528"/>
                <a:ext cx="2626200" cy="756360"/>
              </a:xfrm>
              <a:prstGeom prst="rect">
                <a:avLst/>
              </a:prstGeom>
            </p:spPr>
          </p:pic>
        </mc:Fallback>
      </mc:AlternateContent>
    </p:spTree>
    <p:extLst>
      <p:ext uri="{BB962C8B-B14F-4D97-AF65-F5344CB8AC3E}">
        <p14:creationId xmlns:p14="http://schemas.microsoft.com/office/powerpoint/2010/main" val="3465465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801885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51461E-D5A1-4F2F-99F5-D3CE89300367}"/>
                  </a:ext>
                </a:extLst>
              </p14:cNvPr>
              <p14:cNvContentPartPr/>
              <p14:nvPr/>
            </p14:nvContentPartPr>
            <p14:xfrm>
              <a:off x="2074812" y="4540888"/>
              <a:ext cx="114480" cy="554400"/>
            </p14:xfrm>
          </p:contentPart>
        </mc:Choice>
        <mc:Fallback xmlns="">
          <p:pic>
            <p:nvPicPr>
              <p:cNvPr id="5" name="Ink 4">
                <a:extLst>
                  <a:ext uri="{FF2B5EF4-FFF2-40B4-BE49-F238E27FC236}">
                    <a16:creationId xmlns:a16="http://schemas.microsoft.com/office/drawing/2014/main" id="{6F51461E-D5A1-4F2F-99F5-D3CE89300367}"/>
                  </a:ext>
                </a:extLst>
              </p:cNvPr>
              <p:cNvPicPr/>
              <p:nvPr/>
            </p:nvPicPr>
            <p:blipFill>
              <a:blip r:embed="rId5"/>
              <a:stretch>
                <a:fillRect/>
              </a:stretch>
            </p:blipFill>
            <p:spPr>
              <a:xfrm>
                <a:off x="2060412" y="4526488"/>
                <a:ext cx="142560" cy="582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8F2AD8B-6A70-4BE4-9EEE-1BA7CDD174B8}"/>
                  </a:ext>
                </a:extLst>
              </p14:cNvPr>
              <p14:cNvContentPartPr/>
              <p14:nvPr/>
            </p14:nvContentPartPr>
            <p14:xfrm>
              <a:off x="863412" y="4617568"/>
              <a:ext cx="1041840" cy="437400"/>
            </p14:xfrm>
          </p:contentPart>
        </mc:Choice>
        <mc:Fallback xmlns="">
          <p:pic>
            <p:nvPicPr>
              <p:cNvPr id="6" name="Ink 5">
                <a:extLst>
                  <a:ext uri="{FF2B5EF4-FFF2-40B4-BE49-F238E27FC236}">
                    <a16:creationId xmlns:a16="http://schemas.microsoft.com/office/drawing/2014/main" id="{18F2AD8B-6A70-4BE4-9EEE-1BA7CDD174B8}"/>
                  </a:ext>
                </a:extLst>
              </p:cNvPr>
              <p:cNvPicPr/>
              <p:nvPr/>
            </p:nvPicPr>
            <p:blipFill>
              <a:blip r:embed="rId7"/>
              <a:stretch>
                <a:fillRect/>
              </a:stretch>
            </p:blipFill>
            <p:spPr>
              <a:xfrm>
                <a:off x="849012" y="4603168"/>
                <a:ext cx="106992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D153759-C3F3-4071-AD18-04F4E2BA6683}"/>
                  </a:ext>
                </a:extLst>
              </p14:cNvPr>
              <p14:cNvContentPartPr/>
              <p14:nvPr/>
            </p14:nvContentPartPr>
            <p14:xfrm>
              <a:off x="3825132" y="4780648"/>
              <a:ext cx="94320" cy="229320"/>
            </p14:xfrm>
          </p:contentPart>
        </mc:Choice>
        <mc:Fallback xmlns="">
          <p:pic>
            <p:nvPicPr>
              <p:cNvPr id="9" name="Ink 8">
                <a:extLst>
                  <a:ext uri="{FF2B5EF4-FFF2-40B4-BE49-F238E27FC236}">
                    <a16:creationId xmlns:a16="http://schemas.microsoft.com/office/drawing/2014/main" id="{FD153759-C3F3-4071-AD18-04F4E2BA6683}"/>
                  </a:ext>
                </a:extLst>
              </p:cNvPr>
              <p:cNvPicPr/>
              <p:nvPr/>
            </p:nvPicPr>
            <p:blipFill>
              <a:blip r:embed="rId9"/>
              <a:stretch>
                <a:fillRect/>
              </a:stretch>
            </p:blipFill>
            <p:spPr>
              <a:xfrm>
                <a:off x="3810732" y="4766248"/>
                <a:ext cx="1224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A70C76D8-82C9-41CF-B8FA-1BF11A5B6509}"/>
                  </a:ext>
                </a:extLst>
              </p14:cNvPr>
              <p14:cNvContentPartPr/>
              <p14:nvPr/>
            </p14:nvContentPartPr>
            <p14:xfrm>
              <a:off x="2888052" y="4669768"/>
              <a:ext cx="777240" cy="413280"/>
            </p14:xfrm>
          </p:contentPart>
        </mc:Choice>
        <mc:Fallback xmlns="">
          <p:pic>
            <p:nvPicPr>
              <p:cNvPr id="11" name="Ink 10">
                <a:extLst>
                  <a:ext uri="{FF2B5EF4-FFF2-40B4-BE49-F238E27FC236}">
                    <a16:creationId xmlns:a16="http://schemas.microsoft.com/office/drawing/2014/main" id="{A70C76D8-82C9-41CF-B8FA-1BF11A5B6509}"/>
                  </a:ext>
                </a:extLst>
              </p:cNvPr>
              <p:cNvPicPr/>
              <p:nvPr/>
            </p:nvPicPr>
            <p:blipFill>
              <a:blip r:embed="rId11"/>
              <a:stretch>
                <a:fillRect/>
              </a:stretch>
            </p:blipFill>
            <p:spPr>
              <a:xfrm>
                <a:off x="2873652" y="4655368"/>
                <a:ext cx="80532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EE43D8DA-53D5-498D-9D96-2853F1989B49}"/>
                  </a:ext>
                </a:extLst>
              </p14:cNvPr>
              <p14:cNvContentPartPr/>
              <p14:nvPr/>
            </p14:nvContentPartPr>
            <p14:xfrm>
              <a:off x="4093332" y="4743568"/>
              <a:ext cx="129240" cy="302040"/>
            </p14:xfrm>
          </p:contentPart>
        </mc:Choice>
        <mc:Fallback xmlns="">
          <p:pic>
            <p:nvPicPr>
              <p:cNvPr id="14" name="Ink 13">
                <a:extLst>
                  <a:ext uri="{FF2B5EF4-FFF2-40B4-BE49-F238E27FC236}">
                    <a16:creationId xmlns:a16="http://schemas.microsoft.com/office/drawing/2014/main" id="{EE43D8DA-53D5-498D-9D96-2853F1989B49}"/>
                  </a:ext>
                </a:extLst>
              </p:cNvPr>
              <p:cNvPicPr/>
              <p:nvPr/>
            </p:nvPicPr>
            <p:blipFill>
              <a:blip r:embed="rId13"/>
              <a:stretch>
                <a:fillRect/>
              </a:stretch>
            </p:blipFill>
            <p:spPr>
              <a:xfrm>
                <a:off x="4078932" y="4729168"/>
                <a:ext cx="1573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1CD59793-E2D7-4916-BA55-66809DE4B128}"/>
                  </a:ext>
                </a:extLst>
              </p14:cNvPr>
              <p14:cNvContentPartPr/>
              <p14:nvPr/>
            </p14:nvContentPartPr>
            <p14:xfrm>
              <a:off x="4337772" y="4401208"/>
              <a:ext cx="142920" cy="587160"/>
            </p14:xfrm>
          </p:contentPart>
        </mc:Choice>
        <mc:Fallback xmlns="">
          <p:pic>
            <p:nvPicPr>
              <p:cNvPr id="16" name="Ink 15">
                <a:extLst>
                  <a:ext uri="{FF2B5EF4-FFF2-40B4-BE49-F238E27FC236}">
                    <a16:creationId xmlns:a16="http://schemas.microsoft.com/office/drawing/2014/main" id="{1CD59793-E2D7-4916-BA55-66809DE4B128}"/>
                  </a:ext>
                </a:extLst>
              </p:cNvPr>
              <p:cNvPicPr/>
              <p:nvPr/>
            </p:nvPicPr>
            <p:blipFill>
              <a:blip r:embed="rId15"/>
              <a:stretch>
                <a:fillRect/>
              </a:stretch>
            </p:blipFill>
            <p:spPr>
              <a:xfrm>
                <a:off x="4323372" y="4386808"/>
                <a:ext cx="17100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CCB66675-1D52-4C7F-A431-D19A942862F2}"/>
                  </a:ext>
                </a:extLst>
              </p14:cNvPr>
              <p14:cNvContentPartPr/>
              <p14:nvPr/>
            </p14:nvContentPartPr>
            <p14:xfrm>
              <a:off x="5157132" y="4966408"/>
              <a:ext cx="48240" cy="81360"/>
            </p14:xfrm>
          </p:contentPart>
        </mc:Choice>
        <mc:Fallback xmlns="">
          <p:pic>
            <p:nvPicPr>
              <p:cNvPr id="17" name="Ink 16">
                <a:extLst>
                  <a:ext uri="{FF2B5EF4-FFF2-40B4-BE49-F238E27FC236}">
                    <a16:creationId xmlns:a16="http://schemas.microsoft.com/office/drawing/2014/main" id="{CCB66675-1D52-4C7F-A431-D19A942862F2}"/>
                  </a:ext>
                </a:extLst>
              </p:cNvPr>
              <p:cNvPicPr/>
              <p:nvPr/>
            </p:nvPicPr>
            <p:blipFill>
              <a:blip r:embed="rId17"/>
              <a:stretch>
                <a:fillRect/>
              </a:stretch>
            </p:blipFill>
            <p:spPr>
              <a:xfrm>
                <a:off x="5142732" y="4952008"/>
                <a:ext cx="763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A57A9DFB-6206-465A-9771-9B45552032F1}"/>
                  </a:ext>
                </a:extLst>
              </p14:cNvPr>
              <p14:cNvContentPartPr/>
              <p14:nvPr/>
            </p14:nvContentPartPr>
            <p14:xfrm>
              <a:off x="5172252" y="4247488"/>
              <a:ext cx="36360" cy="526320"/>
            </p14:xfrm>
          </p:contentPart>
        </mc:Choice>
        <mc:Fallback xmlns="">
          <p:pic>
            <p:nvPicPr>
              <p:cNvPr id="18" name="Ink 17">
                <a:extLst>
                  <a:ext uri="{FF2B5EF4-FFF2-40B4-BE49-F238E27FC236}">
                    <a16:creationId xmlns:a16="http://schemas.microsoft.com/office/drawing/2014/main" id="{A57A9DFB-6206-465A-9771-9B45552032F1}"/>
                  </a:ext>
                </a:extLst>
              </p:cNvPr>
              <p:cNvPicPr/>
              <p:nvPr/>
            </p:nvPicPr>
            <p:blipFill>
              <a:blip r:embed="rId19"/>
              <a:stretch>
                <a:fillRect/>
              </a:stretch>
            </p:blipFill>
            <p:spPr>
              <a:xfrm>
                <a:off x="5157852" y="4233088"/>
                <a:ext cx="64440" cy="554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A7B27C9A-A2E2-438B-9E8B-3ECA3EB81A13}"/>
                  </a:ext>
                </a:extLst>
              </p14:cNvPr>
              <p14:cNvContentPartPr/>
              <p14:nvPr/>
            </p14:nvContentPartPr>
            <p14:xfrm>
              <a:off x="5445852" y="4612528"/>
              <a:ext cx="185400" cy="46800"/>
            </p14:xfrm>
          </p:contentPart>
        </mc:Choice>
        <mc:Fallback xmlns="">
          <p:pic>
            <p:nvPicPr>
              <p:cNvPr id="19" name="Ink 18">
                <a:extLst>
                  <a:ext uri="{FF2B5EF4-FFF2-40B4-BE49-F238E27FC236}">
                    <a16:creationId xmlns:a16="http://schemas.microsoft.com/office/drawing/2014/main" id="{A7B27C9A-A2E2-438B-9E8B-3ECA3EB81A13}"/>
                  </a:ext>
                </a:extLst>
              </p:cNvPr>
              <p:cNvPicPr/>
              <p:nvPr/>
            </p:nvPicPr>
            <p:blipFill>
              <a:blip r:embed="rId21"/>
              <a:stretch>
                <a:fillRect/>
              </a:stretch>
            </p:blipFill>
            <p:spPr>
              <a:xfrm>
                <a:off x="5431452" y="4598128"/>
                <a:ext cx="2134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1835567C-2A24-4267-B63C-307FD5F289AD}"/>
                  </a:ext>
                </a:extLst>
              </p14:cNvPr>
              <p14:cNvContentPartPr/>
              <p14:nvPr/>
            </p14:nvContentPartPr>
            <p14:xfrm>
              <a:off x="5466012" y="4786048"/>
              <a:ext cx="155160" cy="27360"/>
            </p14:xfrm>
          </p:contentPart>
        </mc:Choice>
        <mc:Fallback xmlns="">
          <p:pic>
            <p:nvPicPr>
              <p:cNvPr id="20" name="Ink 19">
                <a:extLst>
                  <a:ext uri="{FF2B5EF4-FFF2-40B4-BE49-F238E27FC236}">
                    <a16:creationId xmlns:a16="http://schemas.microsoft.com/office/drawing/2014/main" id="{1835567C-2A24-4267-B63C-307FD5F289AD}"/>
                  </a:ext>
                </a:extLst>
              </p:cNvPr>
              <p:cNvPicPr/>
              <p:nvPr/>
            </p:nvPicPr>
            <p:blipFill>
              <a:blip r:embed="rId23"/>
              <a:stretch>
                <a:fillRect/>
              </a:stretch>
            </p:blipFill>
            <p:spPr>
              <a:xfrm>
                <a:off x="5451612" y="4771648"/>
                <a:ext cx="1832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CEFCC3F4-34F6-4049-83F6-DEFB8C095E35}"/>
                  </a:ext>
                </a:extLst>
              </p14:cNvPr>
              <p14:cNvContentPartPr/>
              <p14:nvPr/>
            </p14:nvContentPartPr>
            <p14:xfrm>
              <a:off x="6363852" y="4415608"/>
              <a:ext cx="181080" cy="463680"/>
            </p14:xfrm>
          </p:contentPart>
        </mc:Choice>
        <mc:Fallback xmlns="">
          <p:pic>
            <p:nvPicPr>
              <p:cNvPr id="21" name="Ink 20">
                <a:extLst>
                  <a:ext uri="{FF2B5EF4-FFF2-40B4-BE49-F238E27FC236}">
                    <a16:creationId xmlns:a16="http://schemas.microsoft.com/office/drawing/2014/main" id="{CEFCC3F4-34F6-4049-83F6-DEFB8C095E35}"/>
                  </a:ext>
                </a:extLst>
              </p:cNvPr>
              <p:cNvPicPr/>
              <p:nvPr/>
            </p:nvPicPr>
            <p:blipFill>
              <a:blip r:embed="rId25"/>
              <a:stretch>
                <a:fillRect/>
              </a:stretch>
            </p:blipFill>
            <p:spPr>
              <a:xfrm>
                <a:off x="6349452" y="4401208"/>
                <a:ext cx="20916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A0D3D8CD-DDDA-4986-B343-264BECEF4488}"/>
                  </a:ext>
                </a:extLst>
              </p14:cNvPr>
              <p14:cNvContentPartPr/>
              <p14:nvPr/>
            </p14:nvContentPartPr>
            <p14:xfrm>
              <a:off x="6709452" y="4730248"/>
              <a:ext cx="16560" cy="145440"/>
            </p14:xfrm>
          </p:contentPart>
        </mc:Choice>
        <mc:Fallback xmlns="">
          <p:pic>
            <p:nvPicPr>
              <p:cNvPr id="22" name="Ink 21">
                <a:extLst>
                  <a:ext uri="{FF2B5EF4-FFF2-40B4-BE49-F238E27FC236}">
                    <a16:creationId xmlns:a16="http://schemas.microsoft.com/office/drawing/2014/main" id="{A0D3D8CD-DDDA-4986-B343-264BECEF4488}"/>
                  </a:ext>
                </a:extLst>
              </p:cNvPr>
              <p:cNvPicPr/>
              <p:nvPr/>
            </p:nvPicPr>
            <p:blipFill>
              <a:blip r:embed="rId27"/>
              <a:stretch>
                <a:fillRect/>
              </a:stretch>
            </p:blipFill>
            <p:spPr>
              <a:xfrm>
                <a:off x="6695052" y="4715848"/>
                <a:ext cx="446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92CB053D-2D85-4DD5-812C-D4EEB6782EEC}"/>
                  </a:ext>
                </a:extLst>
              </p14:cNvPr>
              <p14:cNvContentPartPr/>
              <p14:nvPr/>
            </p14:nvContentPartPr>
            <p14:xfrm>
              <a:off x="6677412" y="4490488"/>
              <a:ext cx="12240" cy="27360"/>
            </p14:xfrm>
          </p:contentPart>
        </mc:Choice>
        <mc:Fallback xmlns="">
          <p:pic>
            <p:nvPicPr>
              <p:cNvPr id="23" name="Ink 22">
                <a:extLst>
                  <a:ext uri="{FF2B5EF4-FFF2-40B4-BE49-F238E27FC236}">
                    <a16:creationId xmlns:a16="http://schemas.microsoft.com/office/drawing/2014/main" id="{92CB053D-2D85-4DD5-812C-D4EEB6782EEC}"/>
                  </a:ext>
                </a:extLst>
              </p:cNvPr>
              <p:cNvPicPr/>
              <p:nvPr/>
            </p:nvPicPr>
            <p:blipFill>
              <a:blip r:embed="rId29"/>
              <a:stretch>
                <a:fillRect/>
              </a:stretch>
            </p:blipFill>
            <p:spPr>
              <a:xfrm>
                <a:off x="6663012" y="4476088"/>
                <a:ext cx="403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E7D4D0FA-C234-4A66-9A78-BD8C384AB020}"/>
                  </a:ext>
                </a:extLst>
              </p14:cNvPr>
              <p14:cNvContentPartPr/>
              <p14:nvPr/>
            </p14:nvContentPartPr>
            <p14:xfrm>
              <a:off x="6942372" y="4187008"/>
              <a:ext cx="12960" cy="690480"/>
            </p14:xfrm>
          </p:contentPart>
        </mc:Choice>
        <mc:Fallback xmlns="">
          <p:pic>
            <p:nvPicPr>
              <p:cNvPr id="24" name="Ink 23">
                <a:extLst>
                  <a:ext uri="{FF2B5EF4-FFF2-40B4-BE49-F238E27FC236}">
                    <a16:creationId xmlns:a16="http://schemas.microsoft.com/office/drawing/2014/main" id="{E7D4D0FA-C234-4A66-9A78-BD8C384AB020}"/>
                  </a:ext>
                </a:extLst>
              </p:cNvPr>
              <p:cNvPicPr/>
              <p:nvPr/>
            </p:nvPicPr>
            <p:blipFill>
              <a:blip r:embed="rId31"/>
              <a:stretch>
                <a:fillRect/>
              </a:stretch>
            </p:blipFill>
            <p:spPr>
              <a:xfrm>
                <a:off x="6927972" y="4172608"/>
                <a:ext cx="41040" cy="71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81E29DF5-9C40-4193-9FBE-A727001106D5}"/>
                  </a:ext>
                </a:extLst>
              </p14:cNvPr>
              <p14:cNvContentPartPr/>
              <p14:nvPr/>
            </p14:nvContentPartPr>
            <p14:xfrm>
              <a:off x="7066212" y="4607128"/>
              <a:ext cx="126720" cy="201240"/>
            </p14:xfrm>
          </p:contentPart>
        </mc:Choice>
        <mc:Fallback xmlns="">
          <p:pic>
            <p:nvPicPr>
              <p:cNvPr id="25" name="Ink 24">
                <a:extLst>
                  <a:ext uri="{FF2B5EF4-FFF2-40B4-BE49-F238E27FC236}">
                    <a16:creationId xmlns:a16="http://schemas.microsoft.com/office/drawing/2014/main" id="{81E29DF5-9C40-4193-9FBE-A727001106D5}"/>
                  </a:ext>
                </a:extLst>
              </p:cNvPr>
              <p:cNvPicPr/>
              <p:nvPr/>
            </p:nvPicPr>
            <p:blipFill>
              <a:blip r:embed="rId33"/>
              <a:stretch>
                <a:fillRect/>
              </a:stretch>
            </p:blipFill>
            <p:spPr>
              <a:xfrm>
                <a:off x="7051812" y="4592728"/>
                <a:ext cx="1548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63933A64-2C96-45F9-8E04-C25EE93F094D}"/>
                  </a:ext>
                </a:extLst>
              </p14:cNvPr>
              <p14:cNvContentPartPr/>
              <p14:nvPr/>
            </p14:nvContentPartPr>
            <p14:xfrm>
              <a:off x="7335492" y="4642768"/>
              <a:ext cx="114840" cy="231120"/>
            </p14:xfrm>
          </p:contentPart>
        </mc:Choice>
        <mc:Fallback xmlns="">
          <p:pic>
            <p:nvPicPr>
              <p:cNvPr id="26" name="Ink 25">
                <a:extLst>
                  <a:ext uri="{FF2B5EF4-FFF2-40B4-BE49-F238E27FC236}">
                    <a16:creationId xmlns:a16="http://schemas.microsoft.com/office/drawing/2014/main" id="{63933A64-2C96-45F9-8E04-C25EE93F094D}"/>
                  </a:ext>
                </a:extLst>
              </p:cNvPr>
              <p:cNvPicPr/>
              <p:nvPr/>
            </p:nvPicPr>
            <p:blipFill>
              <a:blip r:embed="rId35"/>
              <a:stretch>
                <a:fillRect/>
              </a:stretch>
            </p:blipFill>
            <p:spPr>
              <a:xfrm>
                <a:off x="7321092" y="4628368"/>
                <a:ext cx="1429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38F01667-D886-41DE-8497-71EF8F705040}"/>
                  </a:ext>
                </a:extLst>
              </p14:cNvPr>
              <p14:cNvContentPartPr/>
              <p14:nvPr/>
            </p14:nvContentPartPr>
            <p14:xfrm>
              <a:off x="7552572" y="4624768"/>
              <a:ext cx="179640" cy="265320"/>
            </p14:xfrm>
          </p:contentPart>
        </mc:Choice>
        <mc:Fallback xmlns="">
          <p:pic>
            <p:nvPicPr>
              <p:cNvPr id="27" name="Ink 26">
                <a:extLst>
                  <a:ext uri="{FF2B5EF4-FFF2-40B4-BE49-F238E27FC236}">
                    <a16:creationId xmlns:a16="http://schemas.microsoft.com/office/drawing/2014/main" id="{38F01667-D886-41DE-8497-71EF8F705040}"/>
                  </a:ext>
                </a:extLst>
              </p:cNvPr>
              <p:cNvPicPr/>
              <p:nvPr/>
            </p:nvPicPr>
            <p:blipFill>
              <a:blip r:embed="rId37"/>
              <a:stretch>
                <a:fillRect/>
              </a:stretch>
            </p:blipFill>
            <p:spPr>
              <a:xfrm>
                <a:off x="7538172" y="4610368"/>
                <a:ext cx="2077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9ED56C61-4F0D-4121-9437-EF6EE99949F3}"/>
                  </a:ext>
                </a:extLst>
              </p14:cNvPr>
              <p14:cNvContentPartPr/>
              <p14:nvPr/>
            </p14:nvContentPartPr>
            <p14:xfrm>
              <a:off x="8687652" y="4608928"/>
              <a:ext cx="117000" cy="271440"/>
            </p14:xfrm>
          </p:contentPart>
        </mc:Choice>
        <mc:Fallback xmlns="">
          <p:pic>
            <p:nvPicPr>
              <p:cNvPr id="30" name="Ink 29">
                <a:extLst>
                  <a:ext uri="{FF2B5EF4-FFF2-40B4-BE49-F238E27FC236}">
                    <a16:creationId xmlns:a16="http://schemas.microsoft.com/office/drawing/2014/main" id="{9ED56C61-4F0D-4121-9437-EF6EE99949F3}"/>
                  </a:ext>
                </a:extLst>
              </p:cNvPr>
              <p:cNvPicPr/>
              <p:nvPr/>
            </p:nvPicPr>
            <p:blipFill>
              <a:blip r:embed="rId39"/>
              <a:stretch>
                <a:fillRect/>
              </a:stretch>
            </p:blipFill>
            <p:spPr>
              <a:xfrm>
                <a:off x="8673252" y="4594528"/>
                <a:ext cx="1450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29" name="Ink 1028">
                <a:extLst>
                  <a:ext uri="{FF2B5EF4-FFF2-40B4-BE49-F238E27FC236}">
                    <a16:creationId xmlns:a16="http://schemas.microsoft.com/office/drawing/2014/main" id="{B94325C9-603D-4A3B-9EF1-D774635EA2C0}"/>
                  </a:ext>
                </a:extLst>
              </p14:cNvPr>
              <p14:cNvContentPartPr/>
              <p14:nvPr/>
            </p14:nvContentPartPr>
            <p14:xfrm>
              <a:off x="9344292" y="4120408"/>
              <a:ext cx="140400" cy="817920"/>
            </p14:xfrm>
          </p:contentPart>
        </mc:Choice>
        <mc:Fallback xmlns="">
          <p:pic>
            <p:nvPicPr>
              <p:cNvPr id="1029" name="Ink 1028">
                <a:extLst>
                  <a:ext uri="{FF2B5EF4-FFF2-40B4-BE49-F238E27FC236}">
                    <a16:creationId xmlns:a16="http://schemas.microsoft.com/office/drawing/2014/main" id="{B94325C9-603D-4A3B-9EF1-D774635EA2C0}"/>
                  </a:ext>
                </a:extLst>
              </p:cNvPr>
              <p:cNvPicPr/>
              <p:nvPr/>
            </p:nvPicPr>
            <p:blipFill>
              <a:blip r:embed="rId41"/>
              <a:stretch>
                <a:fillRect/>
              </a:stretch>
            </p:blipFill>
            <p:spPr>
              <a:xfrm>
                <a:off x="9329892" y="4106008"/>
                <a:ext cx="168480" cy="84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30" name="Ink 1029">
                <a:extLst>
                  <a:ext uri="{FF2B5EF4-FFF2-40B4-BE49-F238E27FC236}">
                    <a16:creationId xmlns:a16="http://schemas.microsoft.com/office/drawing/2014/main" id="{6948CBBA-68E7-4BA7-A977-2367E2009DF9}"/>
                  </a:ext>
                </a:extLst>
              </p14:cNvPr>
              <p14:cNvContentPartPr/>
              <p14:nvPr/>
            </p14:nvContentPartPr>
            <p14:xfrm>
              <a:off x="8951532" y="4174048"/>
              <a:ext cx="326160" cy="751680"/>
            </p14:xfrm>
          </p:contentPart>
        </mc:Choice>
        <mc:Fallback xmlns="">
          <p:pic>
            <p:nvPicPr>
              <p:cNvPr id="1030" name="Ink 1029">
                <a:extLst>
                  <a:ext uri="{FF2B5EF4-FFF2-40B4-BE49-F238E27FC236}">
                    <a16:creationId xmlns:a16="http://schemas.microsoft.com/office/drawing/2014/main" id="{6948CBBA-68E7-4BA7-A977-2367E2009DF9}"/>
                  </a:ext>
                </a:extLst>
              </p:cNvPr>
              <p:cNvPicPr/>
              <p:nvPr/>
            </p:nvPicPr>
            <p:blipFill>
              <a:blip r:embed="rId43"/>
              <a:stretch>
                <a:fillRect/>
              </a:stretch>
            </p:blipFill>
            <p:spPr>
              <a:xfrm>
                <a:off x="8937132" y="4159648"/>
                <a:ext cx="354240" cy="779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31" name="Ink 1030">
                <a:extLst>
                  <a:ext uri="{FF2B5EF4-FFF2-40B4-BE49-F238E27FC236}">
                    <a16:creationId xmlns:a16="http://schemas.microsoft.com/office/drawing/2014/main" id="{D8917F73-FC7D-4203-91A1-B57B652F3857}"/>
                  </a:ext>
                </a:extLst>
              </p14:cNvPr>
              <p14:cNvContentPartPr/>
              <p14:nvPr/>
            </p14:nvContentPartPr>
            <p14:xfrm>
              <a:off x="8434212" y="3920248"/>
              <a:ext cx="113040" cy="1003680"/>
            </p14:xfrm>
          </p:contentPart>
        </mc:Choice>
        <mc:Fallback xmlns="">
          <p:pic>
            <p:nvPicPr>
              <p:cNvPr id="1031" name="Ink 1030">
                <a:extLst>
                  <a:ext uri="{FF2B5EF4-FFF2-40B4-BE49-F238E27FC236}">
                    <a16:creationId xmlns:a16="http://schemas.microsoft.com/office/drawing/2014/main" id="{D8917F73-FC7D-4203-91A1-B57B652F3857}"/>
                  </a:ext>
                </a:extLst>
              </p:cNvPr>
              <p:cNvPicPr/>
              <p:nvPr/>
            </p:nvPicPr>
            <p:blipFill>
              <a:blip r:embed="rId45"/>
              <a:stretch>
                <a:fillRect/>
              </a:stretch>
            </p:blipFill>
            <p:spPr>
              <a:xfrm>
                <a:off x="8419812" y="3905848"/>
                <a:ext cx="141120" cy="1031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32" name="Ink 1031">
                <a:extLst>
                  <a:ext uri="{FF2B5EF4-FFF2-40B4-BE49-F238E27FC236}">
                    <a16:creationId xmlns:a16="http://schemas.microsoft.com/office/drawing/2014/main" id="{89A88D8E-BEF8-4F61-9980-E53F6FF4E260}"/>
                  </a:ext>
                </a:extLst>
              </p14:cNvPr>
              <p14:cNvContentPartPr/>
              <p14:nvPr/>
            </p14:nvContentPartPr>
            <p14:xfrm>
              <a:off x="9641292" y="4916368"/>
              <a:ext cx="15120" cy="73800"/>
            </p14:xfrm>
          </p:contentPart>
        </mc:Choice>
        <mc:Fallback xmlns="">
          <p:pic>
            <p:nvPicPr>
              <p:cNvPr id="1032" name="Ink 1031">
                <a:extLst>
                  <a:ext uri="{FF2B5EF4-FFF2-40B4-BE49-F238E27FC236}">
                    <a16:creationId xmlns:a16="http://schemas.microsoft.com/office/drawing/2014/main" id="{89A88D8E-BEF8-4F61-9980-E53F6FF4E260}"/>
                  </a:ext>
                </a:extLst>
              </p:cNvPr>
              <p:cNvPicPr/>
              <p:nvPr/>
            </p:nvPicPr>
            <p:blipFill>
              <a:blip r:embed="rId47"/>
              <a:stretch>
                <a:fillRect/>
              </a:stretch>
            </p:blipFill>
            <p:spPr>
              <a:xfrm>
                <a:off x="9626892" y="4901968"/>
                <a:ext cx="432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33" name="Ink 1032">
                <a:extLst>
                  <a:ext uri="{FF2B5EF4-FFF2-40B4-BE49-F238E27FC236}">
                    <a16:creationId xmlns:a16="http://schemas.microsoft.com/office/drawing/2014/main" id="{8E75BF54-4992-4AF3-A7BE-7B5A2CFDB856}"/>
                  </a:ext>
                </a:extLst>
              </p14:cNvPr>
              <p14:cNvContentPartPr/>
              <p14:nvPr/>
            </p14:nvContentPartPr>
            <p14:xfrm>
              <a:off x="9685572" y="4094848"/>
              <a:ext cx="47160" cy="466200"/>
            </p14:xfrm>
          </p:contentPart>
        </mc:Choice>
        <mc:Fallback xmlns="">
          <p:pic>
            <p:nvPicPr>
              <p:cNvPr id="1033" name="Ink 1032">
                <a:extLst>
                  <a:ext uri="{FF2B5EF4-FFF2-40B4-BE49-F238E27FC236}">
                    <a16:creationId xmlns:a16="http://schemas.microsoft.com/office/drawing/2014/main" id="{8E75BF54-4992-4AF3-A7BE-7B5A2CFDB856}"/>
                  </a:ext>
                </a:extLst>
              </p:cNvPr>
              <p:cNvPicPr/>
              <p:nvPr/>
            </p:nvPicPr>
            <p:blipFill>
              <a:blip r:embed="rId49"/>
              <a:stretch>
                <a:fillRect/>
              </a:stretch>
            </p:blipFill>
            <p:spPr>
              <a:xfrm>
                <a:off x="9671172" y="4080448"/>
                <a:ext cx="7524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34" name="Ink 1033">
                <a:extLst>
                  <a:ext uri="{FF2B5EF4-FFF2-40B4-BE49-F238E27FC236}">
                    <a16:creationId xmlns:a16="http://schemas.microsoft.com/office/drawing/2014/main" id="{5E672B08-0E29-4AB5-A608-EB4B58E99123}"/>
                  </a:ext>
                </a:extLst>
              </p14:cNvPr>
              <p14:cNvContentPartPr/>
              <p14:nvPr/>
            </p14:nvContentPartPr>
            <p14:xfrm>
              <a:off x="5632692" y="3086848"/>
              <a:ext cx="1212120" cy="1072800"/>
            </p14:xfrm>
          </p:contentPart>
        </mc:Choice>
        <mc:Fallback xmlns="">
          <p:pic>
            <p:nvPicPr>
              <p:cNvPr id="1034" name="Ink 1033">
                <a:extLst>
                  <a:ext uri="{FF2B5EF4-FFF2-40B4-BE49-F238E27FC236}">
                    <a16:creationId xmlns:a16="http://schemas.microsoft.com/office/drawing/2014/main" id="{5E672B08-0E29-4AB5-A608-EB4B58E99123}"/>
                  </a:ext>
                </a:extLst>
              </p:cNvPr>
              <p:cNvPicPr/>
              <p:nvPr/>
            </p:nvPicPr>
            <p:blipFill>
              <a:blip r:embed="rId51"/>
              <a:stretch>
                <a:fillRect/>
              </a:stretch>
            </p:blipFill>
            <p:spPr>
              <a:xfrm>
                <a:off x="5618292" y="3072448"/>
                <a:ext cx="1240200" cy="1100880"/>
              </a:xfrm>
              <a:prstGeom prst="rect">
                <a:avLst/>
              </a:prstGeom>
            </p:spPr>
          </p:pic>
        </mc:Fallback>
      </mc:AlternateContent>
    </p:spTree>
    <p:extLst>
      <p:ext uri="{BB962C8B-B14F-4D97-AF65-F5344CB8AC3E}">
        <p14:creationId xmlns:p14="http://schemas.microsoft.com/office/powerpoint/2010/main" val="28361914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18A6D11-7D1F-45A7-8B14-FE9C2D72B02E}"/>
                  </a:ext>
                </a:extLst>
              </p14:cNvPr>
              <p14:cNvContentPartPr/>
              <p14:nvPr/>
            </p14:nvContentPartPr>
            <p14:xfrm>
              <a:off x="851532" y="2497888"/>
              <a:ext cx="8868600" cy="2341080"/>
            </p14:xfrm>
          </p:contentPart>
        </mc:Choice>
        <mc:Fallback xmlns="">
          <p:pic>
            <p:nvPicPr>
              <p:cNvPr id="3" name="Ink 2">
                <a:extLst>
                  <a:ext uri="{FF2B5EF4-FFF2-40B4-BE49-F238E27FC236}">
                    <a16:creationId xmlns:a16="http://schemas.microsoft.com/office/drawing/2014/main" id="{218A6D11-7D1F-45A7-8B14-FE9C2D72B02E}"/>
                  </a:ext>
                </a:extLst>
              </p:cNvPr>
              <p:cNvPicPr/>
              <p:nvPr/>
            </p:nvPicPr>
            <p:blipFill>
              <a:blip r:embed="rId5"/>
              <a:stretch>
                <a:fillRect/>
              </a:stretch>
            </p:blipFill>
            <p:spPr>
              <a:xfrm>
                <a:off x="837132" y="2483488"/>
                <a:ext cx="8896680" cy="2369160"/>
              </a:xfrm>
              <a:prstGeom prst="rect">
                <a:avLst/>
              </a:prstGeom>
            </p:spPr>
          </p:pic>
        </mc:Fallback>
      </mc:AlternateContent>
    </p:spTree>
    <p:extLst>
      <p:ext uri="{BB962C8B-B14F-4D97-AF65-F5344CB8AC3E}">
        <p14:creationId xmlns:p14="http://schemas.microsoft.com/office/powerpoint/2010/main" val="26700496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3003885"/>
          </a:xfrm>
        </p:spPr>
        <p:txBody>
          <a:bodyPr anchor="ctr">
            <a:normAutofit/>
          </a:bodyPr>
          <a:lstStyle/>
          <a:p>
            <a:pPr algn="ctr"/>
            <a:r>
              <a:rPr lang="en-US" sz="4700" dirty="0"/>
              <a:t>Each test should </a:t>
            </a:r>
            <a:br>
              <a:rPr lang="en-US" sz="4700" dirty="0"/>
            </a:br>
            <a:r>
              <a:rPr lang="en-US" sz="4700" dirty="0"/>
              <a:t>create its own test data</a:t>
            </a:r>
            <a:endParaRPr lang="en-US" sz="4700" u="sng" dirty="0"/>
          </a:p>
        </p:txBody>
      </p:sp>
      <p:sp>
        <p:nvSpPr>
          <p:cNvPr id="3" name="Title 1">
            <a:extLst>
              <a:ext uri="{FF2B5EF4-FFF2-40B4-BE49-F238E27FC236}">
                <a16:creationId xmlns:a16="http://schemas.microsoft.com/office/drawing/2014/main" id="{40C49870-33D6-47F7-BDFB-27B12BF2D5EF}"/>
              </a:ext>
            </a:extLst>
          </p:cNvPr>
          <p:cNvSpPr txBox="1">
            <a:spLocks/>
          </p:cNvSpPr>
          <p:nvPr/>
        </p:nvSpPr>
        <p:spPr>
          <a:xfrm>
            <a:off x="0" y="2310063"/>
            <a:ext cx="12192000" cy="439954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i="1" dirty="0"/>
              <a:t>but</a:t>
            </a:r>
            <a:br>
              <a:rPr lang="en-US" sz="4800" i="1" dirty="0"/>
            </a:br>
            <a:br>
              <a:rPr lang="en-US" sz="4800" i="1" dirty="0"/>
            </a:br>
            <a:r>
              <a:rPr lang="en-US" sz="4800" dirty="0"/>
              <a:t>only specify those values </a:t>
            </a:r>
            <a:br>
              <a:rPr lang="en-US" sz="4800" dirty="0"/>
            </a:br>
            <a:r>
              <a:rPr lang="en-US" sz="4800" dirty="0"/>
              <a:t>that are </a:t>
            </a:r>
            <a:r>
              <a:rPr lang="en-US" sz="4800" u="sng" dirty="0"/>
              <a:t>relevant to the test</a:t>
            </a:r>
          </a:p>
        </p:txBody>
      </p:sp>
    </p:spTree>
    <p:extLst>
      <p:ext uri="{BB962C8B-B14F-4D97-AF65-F5344CB8AC3E}">
        <p14:creationId xmlns:p14="http://schemas.microsoft.com/office/powerpoint/2010/main" val="41954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6EA6EB7-17ED-4657-B9DF-4442AA502A16}"/>
                  </a:ext>
                </a:extLst>
              </p14:cNvPr>
              <p14:cNvContentPartPr/>
              <p14:nvPr/>
            </p14:nvContentPartPr>
            <p14:xfrm>
              <a:off x="4726370" y="2372490"/>
              <a:ext cx="3840120" cy="605520"/>
            </p14:xfrm>
          </p:contentPart>
        </mc:Choice>
        <mc:Fallback xmlns="">
          <p:pic>
            <p:nvPicPr>
              <p:cNvPr id="3" name="Ink 2">
                <a:extLst>
                  <a:ext uri="{FF2B5EF4-FFF2-40B4-BE49-F238E27FC236}">
                    <a16:creationId xmlns:a16="http://schemas.microsoft.com/office/drawing/2014/main" id="{F6EA6EB7-17ED-4657-B9DF-4442AA502A16}"/>
                  </a:ext>
                </a:extLst>
              </p:cNvPr>
              <p:cNvPicPr/>
              <p:nvPr/>
            </p:nvPicPr>
            <p:blipFill>
              <a:blip r:embed="rId6"/>
              <a:stretch>
                <a:fillRect/>
              </a:stretch>
            </p:blipFill>
            <p:spPr>
              <a:xfrm>
                <a:off x="4717010" y="2363130"/>
                <a:ext cx="3858840" cy="624240"/>
              </a:xfrm>
              <a:prstGeom prst="rect">
                <a:avLst/>
              </a:prstGeom>
            </p:spPr>
          </p:pic>
        </mc:Fallback>
      </mc:AlternateContent>
    </p:spTree>
    <p:extLst>
      <p:ext uri="{BB962C8B-B14F-4D97-AF65-F5344CB8AC3E}">
        <p14:creationId xmlns:p14="http://schemas.microsoft.com/office/powerpoint/2010/main" val="18054291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F4B9329-7EDE-430C-9339-5823F8435768}"/>
                  </a:ext>
                </a:extLst>
              </p14:cNvPr>
              <p14:cNvContentPartPr/>
              <p14:nvPr/>
            </p14:nvContentPartPr>
            <p14:xfrm>
              <a:off x="5533850" y="2787930"/>
              <a:ext cx="153360" cy="430920"/>
            </p14:xfrm>
          </p:contentPart>
        </mc:Choice>
        <mc:Fallback xmlns="">
          <p:pic>
            <p:nvPicPr>
              <p:cNvPr id="7" name="Ink 6">
                <a:extLst>
                  <a:ext uri="{FF2B5EF4-FFF2-40B4-BE49-F238E27FC236}">
                    <a16:creationId xmlns:a16="http://schemas.microsoft.com/office/drawing/2014/main" id="{8F4B9329-7EDE-430C-9339-5823F8435768}"/>
                  </a:ext>
                </a:extLst>
              </p:cNvPr>
              <p:cNvPicPr/>
              <p:nvPr/>
            </p:nvPicPr>
            <p:blipFill>
              <a:blip r:embed="rId6"/>
              <a:stretch>
                <a:fillRect/>
              </a:stretch>
            </p:blipFill>
            <p:spPr>
              <a:xfrm>
                <a:off x="5524490" y="2778570"/>
                <a:ext cx="1720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AF9F110-E630-4CB7-A78B-92B4A64691FB}"/>
                  </a:ext>
                </a:extLst>
              </p14:cNvPr>
              <p14:cNvContentPartPr/>
              <p14:nvPr/>
            </p14:nvContentPartPr>
            <p14:xfrm>
              <a:off x="5798090" y="3068370"/>
              <a:ext cx="77760" cy="129240"/>
            </p14:xfrm>
          </p:contentPart>
        </mc:Choice>
        <mc:Fallback xmlns="">
          <p:pic>
            <p:nvPicPr>
              <p:cNvPr id="8" name="Ink 7">
                <a:extLst>
                  <a:ext uri="{FF2B5EF4-FFF2-40B4-BE49-F238E27FC236}">
                    <a16:creationId xmlns:a16="http://schemas.microsoft.com/office/drawing/2014/main" id="{1AF9F110-E630-4CB7-A78B-92B4A64691FB}"/>
                  </a:ext>
                </a:extLst>
              </p:cNvPr>
              <p:cNvPicPr/>
              <p:nvPr/>
            </p:nvPicPr>
            <p:blipFill>
              <a:blip r:embed="rId8"/>
              <a:stretch>
                <a:fillRect/>
              </a:stretch>
            </p:blipFill>
            <p:spPr>
              <a:xfrm>
                <a:off x="5788730" y="3059010"/>
                <a:ext cx="96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143C7A1-203E-47ED-97D1-3E4CD82123BA}"/>
                  </a:ext>
                </a:extLst>
              </p14:cNvPr>
              <p14:cNvContentPartPr/>
              <p14:nvPr/>
            </p14:nvContentPartPr>
            <p14:xfrm>
              <a:off x="5988170" y="3045690"/>
              <a:ext cx="90000" cy="231120"/>
            </p14:xfrm>
          </p:contentPart>
        </mc:Choice>
        <mc:Fallback xmlns="">
          <p:pic>
            <p:nvPicPr>
              <p:cNvPr id="9" name="Ink 8">
                <a:extLst>
                  <a:ext uri="{FF2B5EF4-FFF2-40B4-BE49-F238E27FC236}">
                    <a16:creationId xmlns:a16="http://schemas.microsoft.com/office/drawing/2014/main" id="{0143C7A1-203E-47ED-97D1-3E4CD82123BA}"/>
                  </a:ext>
                </a:extLst>
              </p:cNvPr>
              <p:cNvPicPr/>
              <p:nvPr/>
            </p:nvPicPr>
            <p:blipFill>
              <a:blip r:embed="rId10"/>
              <a:stretch>
                <a:fillRect/>
              </a:stretch>
            </p:blipFill>
            <p:spPr>
              <a:xfrm>
                <a:off x="5978810" y="3036330"/>
                <a:ext cx="108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F108EF9-5168-40C5-B81F-26D56E8E0780}"/>
                  </a:ext>
                </a:extLst>
              </p14:cNvPr>
              <p14:cNvContentPartPr/>
              <p14:nvPr/>
            </p14:nvContentPartPr>
            <p14:xfrm>
              <a:off x="6448970" y="3133890"/>
              <a:ext cx="119160" cy="9360"/>
            </p14:xfrm>
          </p:contentPart>
        </mc:Choice>
        <mc:Fallback xmlns="">
          <p:pic>
            <p:nvPicPr>
              <p:cNvPr id="13" name="Ink 12">
                <a:extLst>
                  <a:ext uri="{FF2B5EF4-FFF2-40B4-BE49-F238E27FC236}">
                    <a16:creationId xmlns:a16="http://schemas.microsoft.com/office/drawing/2014/main" id="{5F108EF9-5168-40C5-B81F-26D56E8E0780}"/>
                  </a:ext>
                </a:extLst>
              </p:cNvPr>
              <p:cNvPicPr/>
              <p:nvPr/>
            </p:nvPicPr>
            <p:blipFill>
              <a:blip r:embed="rId12"/>
              <a:stretch>
                <a:fillRect/>
              </a:stretch>
            </p:blipFill>
            <p:spPr>
              <a:xfrm>
                <a:off x="6439610" y="3124530"/>
                <a:ext cx="13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AB5975F-A124-450E-A4C4-82C11AE60209}"/>
                  </a:ext>
                </a:extLst>
              </p14:cNvPr>
              <p14:cNvContentPartPr/>
              <p14:nvPr/>
            </p14:nvContentPartPr>
            <p14:xfrm>
              <a:off x="6157010" y="2758050"/>
              <a:ext cx="165240" cy="527760"/>
            </p14:xfrm>
          </p:contentPart>
        </mc:Choice>
        <mc:Fallback xmlns="">
          <p:pic>
            <p:nvPicPr>
              <p:cNvPr id="14" name="Ink 13">
                <a:extLst>
                  <a:ext uri="{FF2B5EF4-FFF2-40B4-BE49-F238E27FC236}">
                    <a16:creationId xmlns:a16="http://schemas.microsoft.com/office/drawing/2014/main" id="{5AB5975F-A124-450E-A4C4-82C11AE60209}"/>
                  </a:ext>
                </a:extLst>
              </p:cNvPr>
              <p:cNvPicPr/>
              <p:nvPr/>
            </p:nvPicPr>
            <p:blipFill>
              <a:blip r:embed="rId14"/>
              <a:stretch>
                <a:fillRect/>
              </a:stretch>
            </p:blipFill>
            <p:spPr>
              <a:xfrm>
                <a:off x="6147650" y="2748690"/>
                <a:ext cx="18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63DD5312-73D5-4C60-AC12-98AC107F7B5C}"/>
                  </a:ext>
                </a:extLst>
              </p14:cNvPr>
              <p14:cNvContentPartPr/>
              <p14:nvPr/>
            </p14:nvContentPartPr>
            <p14:xfrm>
              <a:off x="6833810" y="3017250"/>
              <a:ext cx="99720" cy="252720"/>
            </p14:xfrm>
          </p:contentPart>
        </mc:Choice>
        <mc:Fallback xmlns="">
          <p:pic>
            <p:nvPicPr>
              <p:cNvPr id="15" name="Ink 14">
                <a:extLst>
                  <a:ext uri="{FF2B5EF4-FFF2-40B4-BE49-F238E27FC236}">
                    <a16:creationId xmlns:a16="http://schemas.microsoft.com/office/drawing/2014/main" id="{63DD5312-73D5-4C60-AC12-98AC107F7B5C}"/>
                  </a:ext>
                </a:extLst>
              </p:cNvPr>
              <p:cNvPicPr/>
              <p:nvPr/>
            </p:nvPicPr>
            <p:blipFill>
              <a:blip r:embed="rId16"/>
              <a:stretch>
                <a:fillRect/>
              </a:stretch>
            </p:blipFill>
            <p:spPr>
              <a:xfrm>
                <a:off x="6824450" y="3007890"/>
                <a:ext cx="118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90D33261-931E-4D28-9BCB-D897497EEF58}"/>
                  </a:ext>
                </a:extLst>
              </p14:cNvPr>
              <p14:cNvContentPartPr/>
              <p14:nvPr/>
            </p14:nvContentPartPr>
            <p14:xfrm>
              <a:off x="7234490" y="3046050"/>
              <a:ext cx="122400" cy="149760"/>
            </p14:xfrm>
          </p:contentPart>
        </mc:Choice>
        <mc:Fallback xmlns="">
          <p:pic>
            <p:nvPicPr>
              <p:cNvPr id="18" name="Ink 17">
                <a:extLst>
                  <a:ext uri="{FF2B5EF4-FFF2-40B4-BE49-F238E27FC236}">
                    <a16:creationId xmlns:a16="http://schemas.microsoft.com/office/drawing/2014/main" id="{90D33261-931E-4D28-9BCB-D897497EEF58}"/>
                  </a:ext>
                </a:extLst>
              </p:cNvPr>
              <p:cNvPicPr/>
              <p:nvPr/>
            </p:nvPicPr>
            <p:blipFill>
              <a:blip r:embed="rId18"/>
              <a:stretch>
                <a:fillRect/>
              </a:stretch>
            </p:blipFill>
            <p:spPr>
              <a:xfrm>
                <a:off x="7225130" y="3036690"/>
                <a:ext cx="141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23CAA719-7732-439B-87EA-8D82961557D6}"/>
                  </a:ext>
                </a:extLst>
              </p14:cNvPr>
              <p14:cNvContentPartPr/>
              <p14:nvPr/>
            </p14:nvContentPartPr>
            <p14:xfrm>
              <a:off x="7445090" y="3050730"/>
              <a:ext cx="77760" cy="108000"/>
            </p14:xfrm>
          </p:contentPart>
        </mc:Choice>
        <mc:Fallback xmlns="">
          <p:pic>
            <p:nvPicPr>
              <p:cNvPr id="19" name="Ink 18">
                <a:extLst>
                  <a:ext uri="{FF2B5EF4-FFF2-40B4-BE49-F238E27FC236}">
                    <a16:creationId xmlns:a16="http://schemas.microsoft.com/office/drawing/2014/main" id="{23CAA719-7732-439B-87EA-8D82961557D6}"/>
                  </a:ext>
                </a:extLst>
              </p:cNvPr>
              <p:cNvPicPr/>
              <p:nvPr/>
            </p:nvPicPr>
            <p:blipFill>
              <a:blip r:embed="rId20"/>
              <a:stretch>
                <a:fillRect/>
              </a:stretch>
            </p:blipFill>
            <p:spPr>
              <a:xfrm>
                <a:off x="7435730" y="3041370"/>
                <a:ext cx="96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1614221-61AC-4E58-9AB5-F6BB83E55C79}"/>
                  </a:ext>
                </a:extLst>
              </p14:cNvPr>
              <p14:cNvContentPartPr/>
              <p14:nvPr/>
            </p14:nvContentPartPr>
            <p14:xfrm>
              <a:off x="7645250" y="3123090"/>
              <a:ext cx="8280" cy="35640"/>
            </p14:xfrm>
          </p:contentPart>
        </mc:Choice>
        <mc:Fallback xmlns="">
          <p:pic>
            <p:nvPicPr>
              <p:cNvPr id="20" name="Ink 19">
                <a:extLst>
                  <a:ext uri="{FF2B5EF4-FFF2-40B4-BE49-F238E27FC236}">
                    <a16:creationId xmlns:a16="http://schemas.microsoft.com/office/drawing/2014/main" id="{41614221-61AC-4E58-9AB5-F6BB83E55C79}"/>
                  </a:ext>
                </a:extLst>
              </p:cNvPr>
              <p:cNvPicPr/>
              <p:nvPr/>
            </p:nvPicPr>
            <p:blipFill>
              <a:blip r:embed="rId22"/>
              <a:stretch>
                <a:fillRect/>
              </a:stretch>
            </p:blipFill>
            <p:spPr>
              <a:xfrm>
                <a:off x="7635890" y="3113730"/>
                <a:ext cx="27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326E140C-7528-4DF0-9888-529CFD85CCC0}"/>
                  </a:ext>
                </a:extLst>
              </p14:cNvPr>
              <p14:cNvContentPartPr/>
              <p14:nvPr/>
            </p14:nvContentPartPr>
            <p14:xfrm>
              <a:off x="7654250" y="2909610"/>
              <a:ext cx="7560" cy="28800"/>
            </p14:xfrm>
          </p:contentPart>
        </mc:Choice>
        <mc:Fallback xmlns="">
          <p:pic>
            <p:nvPicPr>
              <p:cNvPr id="21" name="Ink 20">
                <a:extLst>
                  <a:ext uri="{FF2B5EF4-FFF2-40B4-BE49-F238E27FC236}">
                    <a16:creationId xmlns:a16="http://schemas.microsoft.com/office/drawing/2014/main" id="{326E140C-7528-4DF0-9888-529CFD85CCC0}"/>
                  </a:ext>
                </a:extLst>
              </p:cNvPr>
              <p:cNvPicPr/>
              <p:nvPr/>
            </p:nvPicPr>
            <p:blipFill>
              <a:blip r:embed="rId24"/>
              <a:stretch>
                <a:fillRect/>
              </a:stretch>
            </p:blipFill>
            <p:spPr>
              <a:xfrm>
                <a:off x="7644890" y="2900250"/>
                <a:ext cx="2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83549C92-3741-4001-A114-1A31B05CCE88}"/>
                  </a:ext>
                </a:extLst>
              </p14:cNvPr>
              <p14:cNvContentPartPr/>
              <p14:nvPr/>
            </p14:nvContentPartPr>
            <p14:xfrm>
              <a:off x="7913450" y="3066570"/>
              <a:ext cx="12240" cy="35640"/>
            </p14:xfrm>
          </p:contentPart>
        </mc:Choice>
        <mc:Fallback xmlns="">
          <p:pic>
            <p:nvPicPr>
              <p:cNvPr id="24" name="Ink 23">
                <a:extLst>
                  <a:ext uri="{FF2B5EF4-FFF2-40B4-BE49-F238E27FC236}">
                    <a16:creationId xmlns:a16="http://schemas.microsoft.com/office/drawing/2014/main" id="{83549C92-3741-4001-A114-1A31B05CCE88}"/>
                  </a:ext>
                </a:extLst>
              </p:cNvPr>
              <p:cNvPicPr/>
              <p:nvPr/>
            </p:nvPicPr>
            <p:blipFill>
              <a:blip r:embed="rId26"/>
              <a:stretch>
                <a:fillRect/>
              </a:stretch>
            </p:blipFill>
            <p:spPr>
              <a:xfrm>
                <a:off x="7904090" y="3057210"/>
                <a:ext cx="30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D5EC2A5D-3E92-40DB-98A2-FC7D7D678403}"/>
                  </a:ext>
                </a:extLst>
              </p14:cNvPr>
              <p14:cNvContentPartPr/>
              <p14:nvPr/>
            </p14:nvContentPartPr>
            <p14:xfrm>
              <a:off x="7997330" y="3040290"/>
              <a:ext cx="87120" cy="92160"/>
            </p14:xfrm>
          </p:contentPart>
        </mc:Choice>
        <mc:Fallback xmlns="">
          <p:pic>
            <p:nvPicPr>
              <p:cNvPr id="25" name="Ink 24">
                <a:extLst>
                  <a:ext uri="{FF2B5EF4-FFF2-40B4-BE49-F238E27FC236}">
                    <a16:creationId xmlns:a16="http://schemas.microsoft.com/office/drawing/2014/main" id="{D5EC2A5D-3E92-40DB-98A2-FC7D7D678403}"/>
                  </a:ext>
                </a:extLst>
              </p:cNvPr>
              <p:cNvPicPr/>
              <p:nvPr/>
            </p:nvPicPr>
            <p:blipFill>
              <a:blip r:embed="rId28"/>
              <a:stretch>
                <a:fillRect/>
              </a:stretch>
            </p:blipFill>
            <p:spPr>
              <a:xfrm>
                <a:off x="7987970" y="3030930"/>
                <a:ext cx="105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9538EA09-5672-4BDD-B1BB-CE6E836CB9A1}"/>
                  </a:ext>
                </a:extLst>
              </p14:cNvPr>
              <p14:cNvContentPartPr/>
              <p14:nvPr/>
            </p14:nvContentPartPr>
            <p14:xfrm>
              <a:off x="7717970" y="2861010"/>
              <a:ext cx="130320" cy="336600"/>
            </p14:xfrm>
          </p:contentPart>
        </mc:Choice>
        <mc:Fallback xmlns="">
          <p:pic>
            <p:nvPicPr>
              <p:cNvPr id="26" name="Ink 25">
                <a:extLst>
                  <a:ext uri="{FF2B5EF4-FFF2-40B4-BE49-F238E27FC236}">
                    <a16:creationId xmlns:a16="http://schemas.microsoft.com/office/drawing/2014/main" id="{9538EA09-5672-4BDD-B1BB-CE6E836CB9A1}"/>
                  </a:ext>
                </a:extLst>
              </p:cNvPr>
              <p:cNvPicPr/>
              <p:nvPr/>
            </p:nvPicPr>
            <p:blipFill>
              <a:blip r:embed="rId30"/>
              <a:stretch>
                <a:fillRect/>
              </a:stretch>
            </p:blipFill>
            <p:spPr>
              <a:xfrm>
                <a:off x="7708610" y="2851650"/>
                <a:ext cx="1490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69822B7F-8A42-4ABC-9917-09307F295042}"/>
                  </a:ext>
                </a:extLst>
              </p14:cNvPr>
              <p14:cNvContentPartPr/>
              <p14:nvPr/>
            </p14:nvContentPartPr>
            <p14:xfrm>
              <a:off x="7042250" y="2994930"/>
              <a:ext cx="124560" cy="356040"/>
            </p14:xfrm>
          </p:contentPart>
        </mc:Choice>
        <mc:Fallback xmlns="">
          <p:pic>
            <p:nvPicPr>
              <p:cNvPr id="27" name="Ink 26">
                <a:extLst>
                  <a:ext uri="{FF2B5EF4-FFF2-40B4-BE49-F238E27FC236}">
                    <a16:creationId xmlns:a16="http://schemas.microsoft.com/office/drawing/2014/main" id="{69822B7F-8A42-4ABC-9917-09307F295042}"/>
                  </a:ext>
                </a:extLst>
              </p:cNvPr>
              <p:cNvPicPr/>
              <p:nvPr/>
            </p:nvPicPr>
            <p:blipFill>
              <a:blip r:embed="rId32"/>
              <a:stretch>
                <a:fillRect/>
              </a:stretch>
            </p:blipFill>
            <p:spPr>
              <a:xfrm>
                <a:off x="7032890" y="2985570"/>
                <a:ext cx="143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1084C59A-9B9A-43BD-8B7F-08C2F08F1318}"/>
                  </a:ext>
                </a:extLst>
              </p14:cNvPr>
              <p14:cNvContentPartPr/>
              <p14:nvPr/>
            </p14:nvContentPartPr>
            <p14:xfrm>
              <a:off x="8516090" y="2969010"/>
              <a:ext cx="97920" cy="202320"/>
            </p14:xfrm>
          </p:contentPart>
        </mc:Choice>
        <mc:Fallback xmlns="">
          <p:pic>
            <p:nvPicPr>
              <p:cNvPr id="28" name="Ink 27">
                <a:extLst>
                  <a:ext uri="{FF2B5EF4-FFF2-40B4-BE49-F238E27FC236}">
                    <a16:creationId xmlns:a16="http://schemas.microsoft.com/office/drawing/2014/main" id="{1084C59A-9B9A-43BD-8B7F-08C2F08F1318}"/>
                  </a:ext>
                </a:extLst>
              </p:cNvPr>
              <p:cNvPicPr/>
              <p:nvPr/>
            </p:nvPicPr>
            <p:blipFill>
              <a:blip r:embed="rId34"/>
              <a:stretch>
                <a:fillRect/>
              </a:stretch>
            </p:blipFill>
            <p:spPr>
              <a:xfrm>
                <a:off x="8506730" y="2959650"/>
                <a:ext cx="1166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D2FDD95-3B52-4D64-84DD-48ABE220DF82}"/>
                  </a:ext>
                </a:extLst>
              </p14:cNvPr>
              <p14:cNvContentPartPr/>
              <p14:nvPr/>
            </p14:nvContentPartPr>
            <p14:xfrm>
              <a:off x="8738930" y="3070890"/>
              <a:ext cx="67680" cy="86760"/>
            </p14:xfrm>
          </p:contentPart>
        </mc:Choice>
        <mc:Fallback xmlns="">
          <p:pic>
            <p:nvPicPr>
              <p:cNvPr id="29" name="Ink 28">
                <a:extLst>
                  <a:ext uri="{FF2B5EF4-FFF2-40B4-BE49-F238E27FC236}">
                    <a16:creationId xmlns:a16="http://schemas.microsoft.com/office/drawing/2014/main" id="{8D2FDD95-3B52-4D64-84DD-48ABE220DF82}"/>
                  </a:ext>
                </a:extLst>
              </p:cNvPr>
              <p:cNvPicPr/>
              <p:nvPr/>
            </p:nvPicPr>
            <p:blipFill>
              <a:blip r:embed="rId36"/>
              <a:stretch>
                <a:fillRect/>
              </a:stretch>
            </p:blipFill>
            <p:spPr>
              <a:xfrm>
                <a:off x="8729570" y="3061530"/>
                <a:ext cx="86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FC6A7FB8-927E-4322-9481-B20CF29A8818}"/>
                  </a:ext>
                </a:extLst>
              </p14:cNvPr>
              <p14:cNvContentPartPr/>
              <p14:nvPr/>
            </p14:nvContentPartPr>
            <p14:xfrm>
              <a:off x="8859890" y="3063330"/>
              <a:ext cx="97560" cy="91800"/>
            </p14:xfrm>
          </p:contentPart>
        </mc:Choice>
        <mc:Fallback xmlns="">
          <p:pic>
            <p:nvPicPr>
              <p:cNvPr id="30" name="Ink 29">
                <a:extLst>
                  <a:ext uri="{FF2B5EF4-FFF2-40B4-BE49-F238E27FC236}">
                    <a16:creationId xmlns:a16="http://schemas.microsoft.com/office/drawing/2014/main" id="{FC6A7FB8-927E-4322-9481-B20CF29A8818}"/>
                  </a:ext>
                </a:extLst>
              </p:cNvPr>
              <p:cNvPicPr/>
              <p:nvPr/>
            </p:nvPicPr>
            <p:blipFill>
              <a:blip r:embed="rId38"/>
              <a:stretch>
                <a:fillRect/>
              </a:stretch>
            </p:blipFill>
            <p:spPr>
              <a:xfrm>
                <a:off x="8850530" y="3053970"/>
                <a:ext cx="116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38F43C72-C188-47D3-A664-2973472DFC65}"/>
                  </a:ext>
                </a:extLst>
              </p14:cNvPr>
              <p14:cNvContentPartPr/>
              <p14:nvPr/>
            </p14:nvContentPartPr>
            <p14:xfrm>
              <a:off x="9296570" y="2912850"/>
              <a:ext cx="2160" cy="18360"/>
            </p14:xfrm>
          </p:contentPart>
        </mc:Choice>
        <mc:Fallback xmlns="">
          <p:pic>
            <p:nvPicPr>
              <p:cNvPr id="34" name="Ink 33">
                <a:extLst>
                  <a:ext uri="{FF2B5EF4-FFF2-40B4-BE49-F238E27FC236}">
                    <a16:creationId xmlns:a16="http://schemas.microsoft.com/office/drawing/2014/main" id="{38F43C72-C188-47D3-A664-2973472DFC65}"/>
                  </a:ext>
                </a:extLst>
              </p:cNvPr>
              <p:cNvPicPr/>
              <p:nvPr/>
            </p:nvPicPr>
            <p:blipFill>
              <a:blip r:embed="rId40"/>
              <a:stretch>
                <a:fillRect/>
              </a:stretch>
            </p:blipFill>
            <p:spPr>
              <a:xfrm>
                <a:off x="9287210" y="2903490"/>
                <a:ext cx="2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EEBE6689-4072-4E0B-936C-16FBEA9F4D38}"/>
                  </a:ext>
                </a:extLst>
              </p14:cNvPr>
              <p14:cNvContentPartPr/>
              <p14:nvPr/>
            </p14:nvContentPartPr>
            <p14:xfrm>
              <a:off x="9242930" y="3056130"/>
              <a:ext cx="184680" cy="300240"/>
            </p14:xfrm>
          </p:contentPart>
        </mc:Choice>
        <mc:Fallback xmlns="">
          <p:pic>
            <p:nvPicPr>
              <p:cNvPr id="36" name="Ink 35">
                <a:extLst>
                  <a:ext uri="{FF2B5EF4-FFF2-40B4-BE49-F238E27FC236}">
                    <a16:creationId xmlns:a16="http://schemas.microsoft.com/office/drawing/2014/main" id="{EEBE6689-4072-4E0B-936C-16FBEA9F4D38}"/>
                  </a:ext>
                </a:extLst>
              </p:cNvPr>
              <p:cNvPicPr/>
              <p:nvPr/>
            </p:nvPicPr>
            <p:blipFill>
              <a:blip r:embed="rId42"/>
              <a:stretch>
                <a:fillRect/>
              </a:stretch>
            </p:blipFill>
            <p:spPr>
              <a:xfrm>
                <a:off x="9233570" y="3046770"/>
                <a:ext cx="203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F653DF07-923E-4320-87EB-63A8331A8812}"/>
                  </a:ext>
                </a:extLst>
              </p14:cNvPr>
              <p14:cNvContentPartPr/>
              <p14:nvPr/>
            </p14:nvContentPartPr>
            <p14:xfrm>
              <a:off x="9044210" y="2810970"/>
              <a:ext cx="123480" cy="404280"/>
            </p14:xfrm>
          </p:contentPart>
        </mc:Choice>
        <mc:Fallback xmlns="">
          <p:pic>
            <p:nvPicPr>
              <p:cNvPr id="37" name="Ink 36">
                <a:extLst>
                  <a:ext uri="{FF2B5EF4-FFF2-40B4-BE49-F238E27FC236}">
                    <a16:creationId xmlns:a16="http://schemas.microsoft.com/office/drawing/2014/main" id="{F653DF07-923E-4320-87EB-63A8331A8812}"/>
                  </a:ext>
                </a:extLst>
              </p:cNvPr>
              <p:cNvPicPr/>
              <p:nvPr/>
            </p:nvPicPr>
            <p:blipFill>
              <a:blip r:embed="rId44"/>
              <a:stretch>
                <a:fillRect/>
              </a:stretch>
            </p:blipFill>
            <p:spPr>
              <a:xfrm>
                <a:off x="9034850" y="2801610"/>
                <a:ext cx="1422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id="{734FCD97-50FD-4908-BE3B-EC0D6D79E86E}"/>
                  </a:ext>
                </a:extLst>
              </p14:cNvPr>
              <p14:cNvContentPartPr/>
              <p14:nvPr/>
            </p14:nvContentPartPr>
            <p14:xfrm>
              <a:off x="2003330" y="2812770"/>
              <a:ext cx="3340440" cy="545400"/>
            </p14:xfrm>
          </p:contentPart>
        </mc:Choice>
        <mc:Fallback xmlns="">
          <p:pic>
            <p:nvPicPr>
              <p:cNvPr id="40" name="Ink 39">
                <a:extLst>
                  <a:ext uri="{FF2B5EF4-FFF2-40B4-BE49-F238E27FC236}">
                    <a16:creationId xmlns:a16="http://schemas.microsoft.com/office/drawing/2014/main" id="{734FCD97-50FD-4908-BE3B-EC0D6D79E86E}"/>
                  </a:ext>
                </a:extLst>
              </p:cNvPr>
              <p:cNvPicPr/>
              <p:nvPr/>
            </p:nvPicPr>
            <p:blipFill>
              <a:blip r:embed="rId46"/>
              <a:stretch>
                <a:fillRect/>
              </a:stretch>
            </p:blipFill>
            <p:spPr>
              <a:xfrm>
                <a:off x="1993970" y="2803410"/>
                <a:ext cx="3359160" cy="564120"/>
              </a:xfrm>
              <a:prstGeom prst="rect">
                <a:avLst/>
              </a:prstGeom>
            </p:spPr>
          </p:pic>
        </mc:Fallback>
      </mc:AlternateContent>
    </p:spTree>
    <p:extLst>
      <p:ext uri="{BB962C8B-B14F-4D97-AF65-F5344CB8AC3E}">
        <p14:creationId xmlns:p14="http://schemas.microsoft.com/office/powerpoint/2010/main" val="222560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2EDABB6-636D-45E3-8730-716E97CC411A}"/>
                  </a:ext>
                </a:extLst>
              </p14:cNvPr>
              <p14:cNvContentPartPr/>
              <p14:nvPr/>
            </p14:nvContentPartPr>
            <p14:xfrm>
              <a:off x="1189370" y="3530610"/>
              <a:ext cx="5564880" cy="722160"/>
            </p14:xfrm>
          </p:contentPart>
        </mc:Choice>
        <mc:Fallback xmlns="">
          <p:pic>
            <p:nvPicPr>
              <p:cNvPr id="3" name="Ink 2">
                <a:extLst>
                  <a:ext uri="{FF2B5EF4-FFF2-40B4-BE49-F238E27FC236}">
                    <a16:creationId xmlns:a16="http://schemas.microsoft.com/office/drawing/2014/main" id="{A2EDABB6-636D-45E3-8730-716E97CC411A}"/>
                  </a:ext>
                </a:extLst>
              </p:cNvPr>
              <p:cNvPicPr/>
              <p:nvPr/>
            </p:nvPicPr>
            <p:blipFill>
              <a:blip r:embed="rId6"/>
              <a:stretch>
                <a:fillRect/>
              </a:stretch>
            </p:blipFill>
            <p:spPr>
              <a:xfrm>
                <a:off x="1180010" y="3521250"/>
                <a:ext cx="5583600" cy="740880"/>
              </a:xfrm>
              <a:prstGeom prst="rect">
                <a:avLst/>
              </a:prstGeom>
            </p:spPr>
          </p:pic>
        </mc:Fallback>
      </mc:AlternateContent>
    </p:spTree>
    <p:extLst>
      <p:ext uri="{BB962C8B-B14F-4D97-AF65-F5344CB8AC3E}">
        <p14:creationId xmlns:p14="http://schemas.microsoft.com/office/powerpoint/2010/main" val="14000381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D8C62CB-16BC-4288-B906-0E1AD15733DA}"/>
                  </a:ext>
                </a:extLst>
              </p14:cNvPr>
              <p14:cNvContentPartPr/>
              <p14:nvPr/>
            </p14:nvContentPartPr>
            <p14:xfrm>
              <a:off x="3280250" y="3223170"/>
              <a:ext cx="4039200" cy="939600"/>
            </p14:xfrm>
          </p:contentPart>
        </mc:Choice>
        <mc:Fallback xmlns="">
          <p:pic>
            <p:nvPicPr>
              <p:cNvPr id="7" name="Ink 6">
                <a:extLst>
                  <a:ext uri="{FF2B5EF4-FFF2-40B4-BE49-F238E27FC236}">
                    <a16:creationId xmlns:a16="http://schemas.microsoft.com/office/drawing/2014/main" id="{DD8C62CB-16BC-4288-B906-0E1AD15733DA}"/>
                  </a:ext>
                </a:extLst>
              </p:cNvPr>
              <p:cNvPicPr/>
              <p:nvPr/>
            </p:nvPicPr>
            <p:blipFill>
              <a:blip r:embed="rId7"/>
              <a:stretch>
                <a:fillRect/>
              </a:stretch>
            </p:blipFill>
            <p:spPr>
              <a:xfrm>
                <a:off x="3270890" y="3213810"/>
                <a:ext cx="4057920" cy="958320"/>
              </a:xfrm>
              <a:prstGeom prst="rect">
                <a:avLst/>
              </a:prstGeom>
            </p:spPr>
          </p:pic>
        </mc:Fallback>
      </mc:AlternateContent>
    </p:spTree>
    <p:extLst>
      <p:ext uri="{BB962C8B-B14F-4D97-AF65-F5344CB8AC3E}">
        <p14:creationId xmlns:p14="http://schemas.microsoft.com/office/powerpoint/2010/main" val="2740269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B5F6958-CE2F-469E-8E0B-7A2EEC934DAA}"/>
                  </a:ext>
                </a:extLst>
              </p14:cNvPr>
              <p14:cNvContentPartPr/>
              <p14:nvPr/>
            </p14:nvContentPartPr>
            <p14:xfrm>
              <a:off x="3305450" y="3129210"/>
              <a:ext cx="6863040" cy="1000080"/>
            </p14:xfrm>
          </p:contentPart>
        </mc:Choice>
        <mc:Fallback xmlns="">
          <p:pic>
            <p:nvPicPr>
              <p:cNvPr id="11" name="Ink 10">
                <a:extLst>
                  <a:ext uri="{FF2B5EF4-FFF2-40B4-BE49-F238E27FC236}">
                    <a16:creationId xmlns:a16="http://schemas.microsoft.com/office/drawing/2014/main" id="{1B5F6958-CE2F-469E-8E0B-7A2EEC934DAA}"/>
                  </a:ext>
                </a:extLst>
              </p:cNvPr>
              <p:cNvPicPr/>
              <p:nvPr/>
            </p:nvPicPr>
            <p:blipFill>
              <a:blip r:embed="rId8"/>
              <a:stretch>
                <a:fillRect/>
              </a:stretch>
            </p:blipFill>
            <p:spPr>
              <a:xfrm>
                <a:off x="3296090" y="3119850"/>
                <a:ext cx="6881760" cy="1018800"/>
              </a:xfrm>
              <a:prstGeom prst="rect">
                <a:avLst/>
              </a:prstGeom>
            </p:spPr>
          </p:pic>
        </mc:Fallback>
      </mc:AlternateContent>
    </p:spTree>
    <p:extLst>
      <p:ext uri="{BB962C8B-B14F-4D97-AF65-F5344CB8AC3E}">
        <p14:creationId xmlns:p14="http://schemas.microsoft.com/office/powerpoint/2010/main" val="2885809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81" name="Ink 80">
                <a:extLst>
                  <a:ext uri="{FF2B5EF4-FFF2-40B4-BE49-F238E27FC236}">
                    <a16:creationId xmlns:a16="http://schemas.microsoft.com/office/drawing/2014/main" id="{335E67C0-8100-4588-93F8-209B3669BB31}"/>
                  </a:ext>
                </a:extLst>
              </p14:cNvPr>
              <p14:cNvContentPartPr/>
              <p14:nvPr/>
            </p14:nvContentPartPr>
            <p14:xfrm>
              <a:off x="204770" y="2881530"/>
              <a:ext cx="128520" cy="284400"/>
            </p14:xfrm>
          </p:contentPart>
        </mc:Choice>
        <mc:Fallback xmlns="">
          <p:pic>
            <p:nvPicPr>
              <p:cNvPr id="81" name="Ink 80">
                <a:extLst>
                  <a:ext uri="{FF2B5EF4-FFF2-40B4-BE49-F238E27FC236}">
                    <a16:creationId xmlns:a16="http://schemas.microsoft.com/office/drawing/2014/main" id="{335E67C0-8100-4588-93F8-209B3669BB31}"/>
                  </a:ext>
                </a:extLst>
              </p:cNvPr>
              <p:cNvPicPr/>
              <p:nvPr/>
            </p:nvPicPr>
            <p:blipFill>
              <a:blip r:embed="rId8"/>
              <a:stretch>
                <a:fillRect/>
              </a:stretch>
            </p:blipFill>
            <p:spPr>
              <a:xfrm>
                <a:off x="195410" y="2872170"/>
                <a:ext cx="147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7" name="Ink 106">
                <a:extLst>
                  <a:ext uri="{FF2B5EF4-FFF2-40B4-BE49-F238E27FC236}">
                    <a16:creationId xmlns:a16="http://schemas.microsoft.com/office/drawing/2014/main" id="{C40B7429-B9F2-41D4-9800-CEDDFF182691}"/>
                  </a:ext>
                </a:extLst>
              </p14:cNvPr>
              <p14:cNvContentPartPr/>
              <p14:nvPr/>
            </p14:nvContentPartPr>
            <p14:xfrm>
              <a:off x="440210" y="2565810"/>
              <a:ext cx="10083960" cy="2055240"/>
            </p14:xfrm>
          </p:contentPart>
        </mc:Choice>
        <mc:Fallback xmlns="">
          <p:pic>
            <p:nvPicPr>
              <p:cNvPr id="107" name="Ink 106">
                <a:extLst>
                  <a:ext uri="{FF2B5EF4-FFF2-40B4-BE49-F238E27FC236}">
                    <a16:creationId xmlns:a16="http://schemas.microsoft.com/office/drawing/2014/main" id="{C40B7429-B9F2-41D4-9800-CEDDFF182691}"/>
                  </a:ext>
                </a:extLst>
              </p:cNvPr>
              <p:cNvPicPr/>
              <p:nvPr/>
            </p:nvPicPr>
            <p:blipFill>
              <a:blip r:embed="rId10"/>
              <a:stretch>
                <a:fillRect/>
              </a:stretch>
            </p:blipFill>
            <p:spPr>
              <a:xfrm>
                <a:off x="430850" y="2556450"/>
                <a:ext cx="10102680" cy="2073960"/>
              </a:xfrm>
              <a:prstGeom prst="rect">
                <a:avLst/>
              </a:prstGeom>
            </p:spPr>
          </p:pic>
        </mc:Fallback>
      </mc:AlternateContent>
    </p:spTree>
    <p:extLst>
      <p:ext uri="{BB962C8B-B14F-4D97-AF65-F5344CB8AC3E}">
        <p14:creationId xmlns:p14="http://schemas.microsoft.com/office/powerpoint/2010/main" val="28956824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9362A3D-6531-4780-8E54-BAD256B1E7B6}"/>
                  </a:ext>
                </a:extLst>
              </p14:cNvPr>
              <p14:cNvContentPartPr/>
              <p14:nvPr/>
            </p14:nvContentPartPr>
            <p14:xfrm>
              <a:off x="1195130" y="4364730"/>
              <a:ext cx="5543280" cy="606960"/>
            </p14:xfrm>
          </p:contentPart>
        </mc:Choice>
        <mc:Fallback xmlns="">
          <p:pic>
            <p:nvPicPr>
              <p:cNvPr id="6" name="Ink 5">
                <a:extLst>
                  <a:ext uri="{FF2B5EF4-FFF2-40B4-BE49-F238E27FC236}">
                    <a16:creationId xmlns:a16="http://schemas.microsoft.com/office/drawing/2014/main" id="{19362A3D-6531-4780-8E54-BAD256B1E7B6}"/>
                  </a:ext>
                </a:extLst>
              </p:cNvPr>
              <p:cNvPicPr/>
              <p:nvPr/>
            </p:nvPicPr>
            <p:blipFill>
              <a:blip r:embed="rId8"/>
              <a:stretch>
                <a:fillRect/>
              </a:stretch>
            </p:blipFill>
            <p:spPr>
              <a:xfrm>
                <a:off x="1185770" y="4355370"/>
                <a:ext cx="5562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AB19E51-DA47-4D21-82C9-25C2DD6BD72B}"/>
                  </a:ext>
                </a:extLst>
              </p14:cNvPr>
              <p14:cNvContentPartPr/>
              <p14:nvPr/>
            </p14:nvContentPartPr>
            <p14:xfrm>
              <a:off x="8792210" y="4163490"/>
              <a:ext cx="61920" cy="171720"/>
            </p14:xfrm>
          </p:contentPart>
        </mc:Choice>
        <mc:Fallback xmlns="">
          <p:pic>
            <p:nvPicPr>
              <p:cNvPr id="12" name="Ink 11">
                <a:extLst>
                  <a:ext uri="{FF2B5EF4-FFF2-40B4-BE49-F238E27FC236}">
                    <a16:creationId xmlns:a16="http://schemas.microsoft.com/office/drawing/2014/main" id="{0AB19E51-DA47-4D21-82C9-25C2DD6BD72B}"/>
                  </a:ext>
                </a:extLst>
              </p:cNvPr>
              <p:cNvPicPr/>
              <p:nvPr/>
            </p:nvPicPr>
            <p:blipFill>
              <a:blip r:embed="rId10"/>
              <a:stretch>
                <a:fillRect/>
              </a:stretch>
            </p:blipFill>
            <p:spPr>
              <a:xfrm>
                <a:off x="8782850" y="4154130"/>
                <a:ext cx="80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3CB5412-9FD7-4D86-AF9A-98B43F18D72A}"/>
                  </a:ext>
                </a:extLst>
              </p14:cNvPr>
              <p14:cNvContentPartPr/>
              <p14:nvPr/>
            </p14:nvContentPartPr>
            <p14:xfrm>
              <a:off x="8278490" y="3856770"/>
              <a:ext cx="438840" cy="589680"/>
            </p14:xfrm>
          </p:contentPart>
        </mc:Choice>
        <mc:Fallback xmlns="">
          <p:pic>
            <p:nvPicPr>
              <p:cNvPr id="15" name="Ink 14">
                <a:extLst>
                  <a:ext uri="{FF2B5EF4-FFF2-40B4-BE49-F238E27FC236}">
                    <a16:creationId xmlns:a16="http://schemas.microsoft.com/office/drawing/2014/main" id="{A3CB5412-9FD7-4D86-AF9A-98B43F18D72A}"/>
                  </a:ext>
                </a:extLst>
              </p:cNvPr>
              <p:cNvPicPr/>
              <p:nvPr/>
            </p:nvPicPr>
            <p:blipFill>
              <a:blip r:embed="rId12"/>
              <a:stretch>
                <a:fillRect/>
              </a:stretch>
            </p:blipFill>
            <p:spPr>
              <a:xfrm>
                <a:off x="8269130" y="3847410"/>
                <a:ext cx="457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988C7A1-A989-4440-9C9A-393F6B9BA053}"/>
                  </a:ext>
                </a:extLst>
              </p14:cNvPr>
              <p14:cNvContentPartPr/>
              <p14:nvPr/>
            </p14:nvContentPartPr>
            <p14:xfrm>
              <a:off x="10227170" y="4141530"/>
              <a:ext cx="105480" cy="136440"/>
            </p14:xfrm>
          </p:contentPart>
        </mc:Choice>
        <mc:Fallback xmlns="">
          <p:pic>
            <p:nvPicPr>
              <p:cNvPr id="21" name="Ink 20">
                <a:extLst>
                  <a:ext uri="{FF2B5EF4-FFF2-40B4-BE49-F238E27FC236}">
                    <a16:creationId xmlns:a16="http://schemas.microsoft.com/office/drawing/2014/main" id="{B988C7A1-A989-4440-9C9A-393F6B9BA053}"/>
                  </a:ext>
                </a:extLst>
              </p:cNvPr>
              <p:cNvPicPr/>
              <p:nvPr/>
            </p:nvPicPr>
            <p:blipFill>
              <a:blip r:embed="rId14"/>
              <a:stretch>
                <a:fillRect/>
              </a:stretch>
            </p:blipFill>
            <p:spPr>
              <a:xfrm>
                <a:off x="10217810" y="4132170"/>
                <a:ext cx="124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557BFC8D-2F2F-4527-9754-664AEC160FF6}"/>
                  </a:ext>
                </a:extLst>
              </p14:cNvPr>
              <p14:cNvContentPartPr/>
              <p14:nvPr/>
            </p14:nvContentPartPr>
            <p14:xfrm>
              <a:off x="9975170" y="3883410"/>
              <a:ext cx="188640" cy="404280"/>
            </p14:xfrm>
          </p:contentPart>
        </mc:Choice>
        <mc:Fallback xmlns="">
          <p:pic>
            <p:nvPicPr>
              <p:cNvPr id="26" name="Ink 25">
                <a:extLst>
                  <a:ext uri="{FF2B5EF4-FFF2-40B4-BE49-F238E27FC236}">
                    <a16:creationId xmlns:a16="http://schemas.microsoft.com/office/drawing/2014/main" id="{557BFC8D-2F2F-4527-9754-664AEC160FF6}"/>
                  </a:ext>
                </a:extLst>
              </p:cNvPr>
              <p:cNvPicPr/>
              <p:nvPr/>
            </p:nvPicPr>
            <p:blipFill>
              <a:blip r:embed="rId16"/>
              <a:stretch>
                <a:fillRect/>
              </a:stretch>
            </p:blipFill>
            <p:spPr>
              <a:xfrm>
                <a:off x="9965810" y="3874050"/>
                <a:ext cx="207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CB4B3F0F-FF43-493A-BA60-978EA23ECF2B}"/>
                  </a:ext>
                </a:extLst>
              </p14:cNvPr>
              <p14:cNvContentPartPr/>
              <p14:nvPr/>
            </p14:nvContentPartPr>
            <p14:xfrm>
              <a:off x="10403570" y="3989250"/>
              <a:ext cx="264240" cy="411480"/>
            </p14:xfrm>
          </p:contentPart>
        </mc:Choice>
        <mc:Fallback xmlns="">
          <p:pic>
            <p:nvPicPr>
              <p:cNvPr id="27" name="Ink 26">
                <a:extLst>
                  <a:ext uri="{FF2B5EF4-FFF2-40B4-BE49-F238E27FC236}">
                    <a16:creationId xmlns:a16="http://schemas.microsoft.com/office/drawing/2014/main" id="{CB4B3F0F-FF43-493A-BA60-978EA23ECF2B}"/>
                  </a:ext>
                </a:extLst>
              </p:cNvPr>
              <p:cNvPicPr/>
              <p:nvPr/>
            </p:nvPicPr>
            <p:blipFill>
              <a:blip r:embed="rId18"/>
              <a:stretch>
                <a:fillRect/>
              </a:stretch>
            </p:blipFill>
            <p:spPr>
              <a:xfrm>
                <a:off x="10394210" y="3979890"/>
                <a:ext cx="2829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2318E9C5-ABD4-4C69-97AF-C3D76ADCDD6F}"/>
                  </a:ext>
                </a:extLst>
              </p14:cNvPr>
              <p14:cNvContentPartPr/>
              <p14:nvPr/>
            </p14:nvContentPartPr>
            <p14:xfrm>
              <a:off x="10744850" y="4275450"/>
              <a:ext cx="32400" cy="102240"/>
            </p14:xfrm>
          </p:contentPart>
        </mc:Choice>
        <mc:Fallback xmlns="">
          <p:pic>
            <p:nvPicPr>
              <p:cNvPr id="28" name="Ink 27">
                <a:extLst>
                  <a:ext uri="{FF2B5EF4-FFF2-40B4-BE49-F238E27FC236}">
                    <a16:creationId xmlns:a16="http://schemas.microsoft.com/office/drawing/2014/main" id="{2318E9C5-ABD4-4C69-97AF-C3D76ADCDD6F}"/>
                  </a:ext>
                </a:extLst>
              </p:cNvPr>
              <p:cNvPicPr/>
              <p:nvPr/>
            </p:nvPicPr>
            <p:blipFill>
              <a:blip r:embed="rId20"/>
              <a:stretch>
                <a:fillRect/>
              </a:stretch>
            </p:blipFill>
            <p:spPr>
              <a:xfrm>
                <a:off x="10735490" y="4266090"/>
                <a:ext cx="51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EA7BC7F2-6D51-4D06-9868-2B5E84242A26}"/>
                  </a:ext>
                </a:extLst>
              </p14:cNvPr>
              <p14:cNvContentPartPr/>
              <p14:nvPr/>
            </p14:nvContentPartPr>
            <p14:xfrm>
              <a:off x="8453090" y="4761810"/>
              <a:ext cx="2520" cy="178560"/>
            </p14:xfrm>
          </p:contentPart>
        </mc:Choice>
        <mc:Fallback xmlns="">
          <p:pic>
            <p:nvPicPr>
              <p:cNvPr id="29" name="Ink 28">
                <a:extLst>
                  <a:ext uri="{FF2B5EF4-FFF2-40B4-BE49-F238E27FC236}">
                    <a16:creationId xmlns:a16="http://schemas.microsoft.com/office/drawing/2014/main" id="{EA7BC7F2-6D51-4D06-9868-2B5E84242A26}"/>
                  </a:ext>
                </a:extLst>
              </p:cNvPr>
              <p:cNvPicPr/>
              <p:nvPr/>
            </p:nvPicPr>
            <p:blipFill>
              <a:blip r:embed="rId22"/>
              <a:stretch>
                <a:fillRect/>
              </a:stretch>
            </p:blipFill>
            <p:spPr>
              <a:xfrm>
                <a:off x="8443730" y="4752450"/>
                <a:ext cx="21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52505DFF-7C22-4372-88B6-7465EBC79115}"/>
                  </a:ext>
                </a:extLst>
              </p14:cNvPr>
              <p14:cNvContentPartPr/>
              <p14:nvPr/>
            </p14:nvContentPartPr>
            <p14:xfrm>
              <a:off x="8442650" y="4594050"/>
              <a:ext cx="4680" cy="11160"/>
            </p14:xfrm>
          </p:contentPart>
        </mc:Choice>
        <mc:Fallback xmlns="">
          <p:pic>
            <p:nvPicPr>
              <p:cNvPr id="30" name="Ink 29">
                <a:extLst>
                  <a:ext uri="{FF2B5EF4-FFF2-40B4-BE49-F238E27FC236}">
                    <a16:creationId xmlns:a16="http://schemas.microsoft.com/office/drawing/2014/main" id="{52505DFF-7C22-4372-88B6-7465EBC79115}"/>
                  </a:ext>
                </a:extLst>
              </p:cNvPr>
              <p:cNvPicPr/>
              <p:nvPr/>
            </p:nvPicPr>
            <p:blipFill>
              <a:blip r:embed="rId24"/>
              <a:stretch>
                <a:fillRect/>
              </a:stretch>
            </p:blipFill>
            <p:spPr>
              <a:xfrm>
                <a:off x="8433290" y="458469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2DB9513F-EF58-41E8-BCC4-0407F0A1C500}"/>
                  </a:ext>
                </a:extLst>
              </p14:cNvPr>
              <p14:cNvContentPartPr/>
              <p14:nvPr/>
            </p14:nvContentPartPr>
            <p14:xfrm>
              <a:off x="8554250" y="4753890"/>
              <a:ext cx="119520" cy="182880"/>
            </p14:xfrm>
          </p:contentPart>
        </mc:Choice>
        <mc:Fallback xmlns="">
          <p:pic>
            <p:nvPicPr>
              <p:cNvPr id="31" name="Ink 30">
                <a:extLst>
                  <a:ext uri="{FF2B5EF4-FFF2-40B4-BE49-F238E27FC236}">
                    <a16:creationId xmlns:a16="http://schemas.microsoft.com/office/drawing/2014/main" id="{2DB9513F-EF58-41E8-BCC4-0407F0A1C500}"/>
                  </a:ext>
                </a:extLst>
              </p:cNvPr>
              <p:cNvPicPr/>
              <p:nvPr/>
            </p:nvPicPr>
            <p:blipFill>
              <a:blip r:embed="rId26"/>
              <a:stretch>
                <a:fillRect/>
              </a:stretch>
            </p:blipFill>
            <p:spPr>
              <a:xfrm>
                <a:off x="8544890" y="4744530"/>
                <a:ext cx="138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EE586558-304D-42EC-BBB9-F255662A7F08}"/>
                  </a:ext>
                </a:extLst>
              </p14:cNvPr>
              <p14:cNvContentPartPr/>
              <p14:nvPr/>
            </p14:nvContentPartPr>
            <p14:xfrm>
              <a:off x="8793650" y="4719330"/>
              <a:ext cx="60840" cy="259920"/>
            </p14:xfrm>
          </p:contentPart>
        </mc:Choice>
        <mc:Fallback xmlns="">
          <p:pic>
            <p:nvPicPr>
              <p:cNvPr id="32" name="Ink 31">
                <a:extLst>
                  <a:ext uri="{FF2B5EF4-FFF2-40B4-BE49-F238E27FC236}">
                    <a16:creationId xmlns:a16="http://schemas.microsoft.com/office/drawing/2014/main" id="{EE586558-304D-42EC-BBB9-F255662A7F08}"/>
                  </a:ext>
                </a:extLst>
              </p:cNvPr>
              <p:cNvPicPr/>
              <p:nvPr/>
            </p:nvPicPr>
            <p:blipFill>
              <a:blip r:embed="rId28"/>
              <a:stretch>
                <a:fillRect/>
              </a:stretch>
            </p:blipFill>
            <p:spPr>
              <a:xfrm>
                <a:off x="8784290" y="4709970"/>
                <a:ext cx="79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7496D3E4-31D3-4E94-8958-093449DCCBAF}"/>
                  </a:ext>
                </a:extLst>
              </p14:cNvPr>
              <p14:cNvContentPartPr/>
              <p14:nvPr/>
            </p14:nvContentPartPr>
            <p14:xfrm>
              <a:off x="9933410" y="4783050"/>
              <a:ext cx="90360" cy="192600"/>
            </p14:xfrm>
          </p:contentPart>
        </mc:Choice>
        <mc:Fallback xmlns="">
          <p:pic>
            <p:nvPicPr>
              <p:cNvPr id="37" name="Ink 36">
                <a:extLst>
                  <a:ext uri="{FF2B5EF4-FFF2-40B4-BE49-F238E27FC236}">
                    <a16:creationId xmlns:a16="http://schemas.microsoft.com/office/drawing/2014/main" id="{7496D3E4-31D3-4E94-8958-093449DCCBAF}"/>
                  </a:ext>
                </a:extLst>
              </p:cNvPr>
              <p:cNvPicPr/>
              <p:nvPr/>
            </p:nvPicPr>
            <p:blipFill>
              <a:blip r:embed="rId30"/>
              <a:stretch>
                <a:fillRect/>
              </a:stretch>
            </p:blipFill>
            <p:spPr>
              <a:xfrm>
                <a:off x="9924050" y="4773690"/>
                <a:ext cx="10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C29568E8-5406-41A3-9007-1542A20E224A}"/>
                  </a:ext>
                </a:extLst>
              </p14:cNvPr>
              <p14:cNvContentPartPr/>
              <p14:nvPr/>
            </p14:nvContentPartPr>
            <p14:xfrm>
              <a:off x="10127810" y="4847130"/>
              <a:ext cx="43920" cy="126720"/>
            </p14:xfrm>
          </p:contentPart>
        </mc:Choice>
        <mc:Fallback xmlns="">
          <p:pic>
            <p:nvPicPr>
              <p:cNvPr id="38" name="Ink 37">
                <a:extLst>
                  <a:ext uri="{FF2B5EF4-FFF2-40B4-BE49-F238E27FC236}">
                    <a16:creationId xmlns:a16="http://schemas.microsoft.com/office/drawing/2014/main" id="{C29568E8-5406-41A3-9007-1542A20E224A}"/>
                  </a:ext>
                </a:extLst>
              </p:cNvPr>
              <p:cNvPicPr/>
              <p:nvPr/>
            </p:nvPicPr>
            <p:blipFill>
              <a:blip r:embed="rId32"/>
              <a:stretch>
                <a:fillRect/>
              </a:stretch>
            </p:blipFill>
            <p:spPr>
              <a:xfrm>
                <a:off x="10118450" y="4837770"/>
                <a:ext cx="62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78A3B61D-4342-4C42-AB17-19F357FD1A86}"/>
                  </a:ext>
                </a:extLst>
              </p14:cNvPr>
              <p14:cNvContentPartPr/>
              <p14:nvPr/>
            </p14:nvContentPartPr>
            <p14:xfrm>
              <a:off x="10312490" y="4832370"/>
              <a:ext cx="63720" cy="335520"/>
            </p14:xfrm>
          </p:contentPart>
        </mc:Choice>
        <mc:Fallback xmlns="">
          <p:pic>
            <p:nvPicPr>
              <p:cNvPr id="39" name="Ink 38">
                <a:extLst>
                  <a:ext uri="{FF2B5EF4-FFF2-40B4-BE49-F238E27FC236}">
                    <a16:creationId xmlns:a16="http://schemas.microsoft.com/office/drawing/2014/main" id="{78A3B61D-4342-4C42-AB17-19F357FD1A86}"/>
                  </a:ext>
                </a:extLst>
              </p:cNvPr>
              <p:cNvPicPr/>
              <p:nvPr/>
            </p:nvPicPr>
            <p:blipFill>
              <a:blip r:embed="rId34"/>
              <a:stretch>
                <a:fillRect/>
              </a:stretch>
            </p:blipFill>
            <p:spPr>
              <a:xfrm>
                <a:off x="10303130" y="4823010"/>
                <a:ext cx="824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65315E17-E41C-4A7F-8BBE-98BD76B08EB3}"/>
                  </a:ext>
                </a:extLst>
              </p14:cNvPr>
              <p14:cNvContentPartPr/>
              <p14:nvPr/>
            </p14:nvContentPartPr>
            <p14:xfrm>
              <a:off x="10469090" y="4873050"/>
              <a:ext cx="103680" cy="80280"/>
            </p14:xfrm>
          </p:contentPart>
        </mc:Choice>
        <mc:Fallback xmlns="">
          <p:pic>
            <p:nvPicPr>
              <p:cNvPr id="40" name="Ink 39">
                <a:extLst>
                  <a:ext uri="{FF2B5EF4-FFF2-40B4-BE49-F238E27FC236}">
                    <a16:creationId xmlns:a16="http://schemas.microsoft.com/office/drawing/2014/main" id="{65315E17-E41C-4A7F-8BBE-98BD76B08EB3}"/>
                  </a:ext>
                </a:extLst>
              </p:cNvPr>
              <p:cNvPicPr/>
              <p:nvPr/>
            </p:nvPicPr>
            <p:blipFill>
              <a:blip r:embed="rId36"/>
              <a:stretch>
                <a:fillRect/>
              </a:stretch>
            </p:blipFill>
            <p:spPr>
              <a:xfrm>
                <a:off x="10459730" y="4863690"/>
                <a:ext cx="122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083B1CD6-E35C-413D-8D30-3D28B5A32520}"/>
                  </a:ext>
                </a:extLst>
              </p14:cNvPr>
              <p14:cNvContentPartPr/>
              <p14:nvPr/>
            </p14:nvContentPartPr>
            <p14:xfrm>
              <a:off x="10685450" y="4866210"/>
              <a:ext cx="65880" cy="123480"/>
            </p14:xfrm>
          </p:contentPart>
        </mc:Choice>
        <mc:Fallback xmlns="">
          <p:pic>
            <p:nvPicPr>
              <p:cNvPr id="41" name="Ink 40">
                <a:extLst>
                  <a:ext uri="{FF2B5EF4-FFF2-40B4-BE49-F238E27FC236}">
                    <a16:creationId xmlns:a16="http://schemas.microsoft.com/office/drawing/2014/main" id="{083B1CD6-E35C-413D-8D30-3D28B5A32520}"/>
                  </a:ext>
                </a:extLst>
              </p:cNvPr>
              <p:cNvPicPr/>
              <p:nvPr/>
            </p:nvPicPr>
            <p:blipFill>
              <a:blip r:embed="rId38"/>
              <a:stretch>
                <a:fillRect/>
              </a:stretch>
            </p:blipFill>
            <p:spPr>
              <a:xfrm>
                <a:off x="10676090" y="4856850"/>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F9CB97F1-DC19-44FF-AC20-80D5F76FB16F}"/>
                  </a:ext>
                </a:extLst>
              </p14:cNvPr>
              <p14:cNvContentPartPr/>
              <p14:nvPr/>
            </p14:nvContentPartPr>
            <p14:xfrm>
              <a:off x="10893890" y="4871250"/>
              <a:ext cx="83520" cy="127440"/>
            </p14:xfrm>
          </p:contentPart>
        </mc:Choice>
        <mc:Fallback xmlns="">
          <p:pic>
            <p:nvPicPr>
              <p:cNvPr id="42" name="Ink 41">
                <a:extLst>
                  <a:ext uri="{FF2B5EF4-FFF2-40B4-BE49-F238E27FC236}">
                    <a16:creationId xmlns:a16="http://schemas.microsoft.com/office/drawing/2014/main" id="{F9CB97F1-DC19-44FF-AC20-80D5F76FB16F}"/>
                  </a:ext>
                </a:extLst>
              </p:cNvPr>
              <p:cNvPicPr/>
              <p:nvPr/>
            </p:nvPicPr>
            <p:blipFill>
              <a:blip r:embed="rId40"/>
              <a:stretch>
                <a:fillRect/>
              </a:stretch>
            </p:blipFill>
            <p:spPr>
              <a:xfrm>
                <a:off x="10884530" y="4861890"/>
                <a:ext cx="10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869DFF04-444B-4FCF-BA76-0F14C78F4632}"/>
                  </a:ext>
                </a:extLst>
              </p14:cNvPr>
              <p14:cNvContentPartPr/>
              <p14:nvPr/>
            </p14:nvContentPartPr>
            <p14:xfrm>
              <a:off x="8946290" y="4208490"/>
              <a:ext cx="622440" cy="767160"/>
            </p14:xfrm>
          </p:contentPart>
        </mc:Choice>
        <mc:Fallback xmlns="">
          <p:pic>
            <p:nvPicPr>
              <p:cNvPr id="43" name="Ink 42">
                <a:extLst>
                  <a:ext uri="{FF2B5EF4-FFF2-40B4-BE49-F238E27FC236}">
                    <a16:creationId xmlns:a16="http://schemas.microsoft.com/office/drawing/2014/main" id="{869DFF04-444B-4FCF-BA76-0F14C78F4632}"/>
                  </a:ext>
                </a:extLst>
              </p:cNvPr>
              <p:cNvPicPr/>
              <p:nvPr/>
            </p:nvPicPr>
            <p:blipFill>
              <a:blip r:embed="rId42"/>
              <a:stretch>
                <a:fillRect/>
              </a:stretch>
            </p:blipFill>
            <p:spPr>
              <a:xfrm>
                <a:off x="8936930" y="4199130"/>
                <a:ext cx="6411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AA25D649-B56D-4A3F-B3E4-D9F4FAE5A4D0}"/>
                  </a:ext>
                </a:extLst>
              </p14:cNvPr>
              <p14:cNvContentPartPr/>
              <p14:nvPr/>
            </p14:nvContentPartPr>
            <p14:xfrm>
              <a:off x="11152370" y="4872690"/>
              <a:ext cx="65160" cy="135000"/>
            </p14:xfrm>
          </p:contentPart>
        </mc:Choice>
        <mc:Fallback xmlns="">
          <p:pic>
            <p:nvPicPr>
              <p:cNvPr id="44" name="Ink 43">
                <a:extLst>
                  <a:ext uri="{FF2B5EF4-FFF2-40B4-BE49-F238E27FC236}">
                    <a16:creationId xmlns:a16="http://schemas.microsoft.com/office/drawing/2014/main" id="{AA25D649-B56D-4A3F-B3E4-D9F4FAE5A4D0}"/>
                  </a:ext>
                </a:extLst>
              </p:cNvPr>
              <p:cNvPicPr/>
              <p:nvPr/>
            </p:nvPicPr>
            <p:blipFill>
              <a:blip r:embed="rId44"/>
              <a:stretch>
                <a:fillRect/>
              </a:stretch>
            </p:blipFill>
            <p:spPr>
              <a:xfrm>
                <a:off x="11143010" y="4863330"/>
                <a:ext cx="83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64794A8A-DE9F-4FF8-80A4-74A635A41DF1}"/>
                  </a:ext>
                </a:extLst>
              </p14:cNvPr>
              <p14:cNvContentPartPr/>
              <p14:nvPr/>
            </p14:nvContentPartPr>
            <p14:xfrm>
              <a:off x="11288810" y="4892490"/>
              <a:ext cx="107280" cy="107640"/>
            </p14:xfrm>
          </p:contentPart>
        </mc:Choice>
        <mc:Fallback xmlns="">
          <p:pic>
            <p:nvPicPr>
              <p:cNvPr id="45" name="Ink 44">
                <a:extLst>
                  <a:ext uri="{FF2B5EF4-FFF2-40B4-BE49-F238E27FC236}">
                    <a16:creationId xmlns:a16="http://schemas.microsoft.com/office/drawing/2014/main" id="{64794A8A-DE9F-4FF8-80A4-74A635A41DF1}"/>
                  </a:ext>
                </a:extLst>
              </p:cNvPr>
              <p:cNvPicPr/>
              <p:nvPr/>
            </p:nvPicPr>
            <p:blipFill>
              <a:blip r:embed="rId46"/>
              <a:stretch>
                <a:fillRect/>
              </a:stretch>
            </p:blipFill>
            <p:spPr>
              <a:xfrm>
                <a:off x="11279450" y="4883130"/>
                <a:ext cx="126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AEA23560-02D6-4834-BA17-30003E4F5080}"/>
                  </a:ext>
                </a:extLst>
              </p14:cNvPr>
              <p14:cNvContentPartPr/>
              <p14:nvPr/>
            </p14:nvContentPartPr>
            <p14:xfrm>
              <a:off x="11461250" y="5061690"/>
              <a:ext cx="42120" cy="114840"/>
            </p14:xfrm>
          </p:contentPart>
        </mc:Choice>
        <mc:Fallback xmlns="">
          <p:pic>
            <p:nvPicPr>
              <p:cNvPr id="46" name="Ink 45">
                <a:extLst>
                  <a:ext uri="{FF2B5EF4-FFF2-40B4-BE49-F238E27FC236}">
                    <a16:creationId xmlns:a16="http://schemas.microsoft.com/office/drawing/2014/main" id="{AEA23560-02D6-4834-BA17-30003E4F5080}"/>
                  </a:ext>
                </a:extLst>
              </p:cNvPr>
              <p:cNvPicPr/>
              <p:nvPr/>
            </p:nvPicPr>
            <p:blipFill>
              <a:blip r:embed="rId48"/>
              <a:stretch>
                <a:fillRect/>
              </a:stretch>
            </p:blipFill>
            <p:spPr>
              <a:xfrm>
                <a:off x="11451890" y="505233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FBE38BDA-47E8-43A1-99F5-2C9DB845C3CF}"/>
                  </a:ext>
                </a:extLst>
              </p14:cNvPr>
              <p14:cNvContentPartPr/>
              <p14:nvPr/>
            </p14:nvContentPartPr>
            <p14:xfrm>
              <a:off x="9503570" y="5233050"/>
              <a:ext cx="112680" cy="166320"/>
            </p14:xfrm>
          </p:contentPart>
        </mc:Choice>
        <mc:Fallback xmlns="">
          <p:pic>
            <p:nvPicPr>
              <p:cNvPr id="54" name="Ink 53">
                <a:extLst>
                  <a:ext uri="{FF2B5EF4-FFF2-40B4-BE49-F238E27FC236}">
                    <a16:creationId xmlns:a16="http://schemas.microsoft.com/office/drawing/2014/main" id="{FBE38BDA-47E8-43A1-99F5-2C9DB845C3CF}"/>
                  </a:ext>
                </a:extLst>
              </p:cNvPr>
              <p:cNvPicPr/>
              <p:nvPr/>
            </p:nvPicPr>
            <p:blipFill>
              <a:blip r:embed="rId50"/>
              <a:stretch>
                <a:fillRect/>
              </a:stretch>
            </p:blipFill>
            <p:spPr>
              <a:xfrm>
                <a:off x="9494210" y="5223690"/>
                <a:ext cx="131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id="{0E57D185-D12A-4EA3-A9DC-436E1B3C896D}"/>
                  </a:ext>
                </a:extLst>
              </p14:cNvPr>
              <p14:cNvContentPartPr/>
              <p14:nvPr/>
            </p14:nvContentPartPr>
            <p14:xfrm>
              <a:off x="9905330" y="5259330"/>
              <a:ext cx="133560" cy="148320"/>
            </p14:xfrm>
          </p:contentPart>
        </mc:Choice>
        <mc:Fallback xmlns="">
          <p:pic>
            <p:nvPicPr>
              <p:cNvPr id="57" name="Ink 56">
                <a:extLst>
                  <a:ext uri="{FF2B5EF4-FFF2-40B4-BE49-F238E27FC236}">
                    <a16:creationId xmlns:a16="http://schemas.microsoft.com/office/drawing/2014/main" id="{0E57D185-D12A-4EA3-A9DC-436E1B3C896D}"/>
                  </a:ext>
                </a:extLst>
              </p:cNvPr>
              <p:cNvPicPr/>
              <p:nvPr/>
            </p:nvPicPr>
            <p:blipFill>
              <a:blip r:embed="rId52"/>
              <a:stretch>
                <a:fillRect/>
              </a:stretch>
            </p:blipFill>
            <p:spPr>
              <a:xfrm>
                <a:off x="9895970" y="5249970"/>
                <a:ext cx="152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id="{30249BFB-4A6F-48E0-9C60-91C047E880A4}"/>
                  </a:ext>
                </a:extLst>
              </p14:cNvPr>
              <p14:cNvContentPartPr/>
              <p14:nvPr/>
            </p14:nvContentPartPr>
            <p14:xfrm>
              <a:off x="9683930" y="5003370"/>
              <a:ext cx="140760" cy="388440"/>
            </p14:xfrm>
          </p:contentPart>
        </mc:Choice>
        <mc:Fallback xmlns="">
          <p:pic>
            <p:nvPicPr>
              <p:cNvPr id="58" name="Ink 57">
                <a:extLst>
                  <a:ext uri="{FF2B5EF4-FFF2-40B4-BE49-F238E27FC236}">
                    <a16:creationId xmlns:a16="http://schemas.microsoft.com/office/drawing/2014/main" id="{30249BFB-4A6F-48E0-9C60-91C047E880A4}"/>
                  </a:ext>
                </a:extLst>
              </p:cNvPr>
              <p:cNvPicPr/>
              <p:nvPr/>
            </p:nvPicPr>
            <p:blipFill>
              <a:blip r:embed="rId54"/>
              <a:stretch>
                <a:fillRect/>
              </a:stretch>
            </p:blipFill>
            <p:spPr>
              <a:xfrm>
                <a:off x="9674570" y="4994010"/>
                <a:ext cx="159480" cy="407160"/>
              </a:xfrm>
              <a:prstGeom prst="rect">
                <a:avLst/>
              </a:prstGeom>
            </p:spPr>
          </p:pic>
        </mc:Fallback>
      </mc:AlternateContent>
    </p:spTree>
    <p:extLst>
      <p:ext uri="{BB962C8B-B14F-4D97-AF65-F5344CB8AC3E}">
        <p14:creationId xmlns:p14="http://schemas.microsoft.com/office/powerpoint/2010/main" val="895550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err="1"/>
              <a:t>PageObject</a:t>
            </a:r>
            <a:r>
              <a:rPr lang="en-US" sz="4000" dirty="0"/>
              <a:t> pattern</a:t>
            </a:r>
            <a:br>
              <a:rPr lang="en-US" sz="4000" dirty="0"/>
            </a:br>
            <a:endParaRPr lang="en-US" sz="4000" dirty="0"/>
          </a:p>
          <a:p>
            <a:r>
              <a:rPr lang="en-US" sz="4000" dirty="0"/>
              <a:t>Create and manage test data</a:t>
            </a:r>
            <a:br>
              <a:rPr lang="en-US" sz="4000" dirty="0"/>
            </a:br>
            <a:endParaRPr lang="en-US" sz="4000" dirty="0"/>
          </a:p>
          <a:p>
            <a:r>
              <a:rPr lang="en-US" sz="4000" dirty="0"/>
              <a:t>Make UI tests easier to write / less brittle</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1DA983F-0F4F-4F3C-BF6F-3BB990CBAD4A}"/>
                  </a:ext>
                </a:extLst>
              </p14:cNvPr>
              <p14:cNvContentPartPr/>
              <p14:nvPr/>
            </p14:nvContentPartPr>
            <p14:xfrm>
              <a:off x="5277530" y="2938050"/>
              <a:ext cx="5789520" cy="681840"/>
            </p14:xfrm>
          </p:contentPart>
        </mc:Choice>
        <mc:Fallback xmlns="">
          <p:pic>
            <p:nvPicPr>
              <p:cNvPr id="3" name="Ink 2">
                <a:extLst>
                  <a:ext uri="{FF2B5EF4-FFF2-40B4-BE49-F238E27FC236}">
                    <a16:creationId xmlns:a16="http://schemas.microsoft.com/office/drawing/2014/main" id="{C1DA983F-0F4F-4F3C-BF6F-3BB990CBAD4A}"/>
                  </a:ext>
                </a:extLst>
              </p:cNvPr>
              <p:cNvPicPr/>
              <p:nvPr/>
            </p:nvPicPr>
            <p:blipFill>
              <a:blip r:embed="rId5"/>
              <a:stretch>
                <a:fillRect/>
              </a:stretch>
            </p:blipFill>
            <p:spPr>
              <a:xfrm>
                <a:off x="5268170" y="2928690"/>
                <a:ext cx="5808240" cy="70056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5C615B5-7CA0-4BFC-BF4E-9EE6BC9AA360}"/>
                  </a:ext>
                </a:extLst>
              </p14:cNvPr>
              <p14:cNvContentPartPr/>
              <p14:nvPr/>
            </p14:nvContentPartPr>
            <p14:xfrm>
              <a:off x="2145890" y="3498210"/>
              <a:ext cx="2748600" cy="468360"/>
            </p14:xfrm>
          </p:contentPart>
        </mc:Choice>
        <mc:Fallback xmlns="">
          <p:pic>
            <p:nvPicPr>
              <p:cNvPr id="3" name="Ink 2">
                <a:extLst>
                  <a:ext uri="{FF2B5EF4-FFF2-40B4-BE49-F238E27FC236}">
                    <a16:creationId xmlns:a16="http://schemas.microsoft.com/office/drawing/2014/main" id="{D5C615B5-7CA0-4BFC-BF4E-9EE6BC9AA360}"/>
                  </a:ext>
                </a:extLst>
              </p:cNvPr>
              <p:cNvPicPr/>
              <p:nvPr/>
            </p:nvPicPr>
            <p:blipFill>
              <a:blip r:embed="rId5"/>
              <a:stretch>
                <a:fillRect/>
              </a:stretch>
            </p:blipFill>
            <p:spPr>
              <a:xfrm>
                <a:off x="2136530" y="3488850"/>
                <a:ext cx="27673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72F9651-4717-4761-8B7E-3F4057D2E30D}"/>
                  </a:ext>
                </a:extLst>
              </p14:cNvPr>
              <p14:cNvContentPartPr/>
              <p14:nvPr/>
            </p14:nvContentPartPr>
            <p14:xfrm>
              <a:off x="11819810" y="5410890"/>
              <a:ext cx="62640" cy="102600"/>
            </p14:xfrm>
          </p:contentPart>
        </mc:Choice>
        <mc:Fallback xmlns="">
          <p:pic>
            <p:nvPicPr>
              <p:cNvPr id="5" name="Ink 4">
                <a:extLst>
                  <a:ext uri="{FF2B5EF4-FFF2-40B4-BE49-F238E27FC236}">
                    <a16:creationId xmlns:a16="http://schemas.microsoft.com/office/drawing/2014/main" id="{172F9651-4717-4761-8B7E-3F4057D2E30D}"/>
                  </a:ext>
                </a:extLst>
              </p:cNvPr>
              <p:cNvPicPr/>
              <p:nvPr/>
            </p:nvPicPr>
            <p:blipFill>
              <a:blip r:embed="rId7"/>
              <a:stretch>
                <a:fillRect/>
              </a:stretch>
            </p:blipFill>
            <p:spPr>
              <a:xfrm>
                <a:off x="11810450" y="5401530"/>
                <a:ext cx="81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33C4B313-CEE8-4486-9490-B3566998ABEA}"/>
                  </a:ext>
                </a:extLst>
              </p14:cNvPr>
              <p14:cNvContentPartPr/>
              <p14:nvPr/>
            </p14:nvContentPartPr>
            <p14:xfrm>
              <a:off x="7978610" y="3767130"/>
              <a:ext cx="61920" cy="122760"/>
            </p14:xfrm>
          </p:contentPart>
        </mc:Choice>
        <mc:Fallback xmlns="">
          <p:pic>
            <p:nvPicPr>
              <p:cNvPr id="22" name="Ink 21">
                <a:extLst>
                  <a:ext uri="{FF2B5EF4-FFF2-40B4-BE49-F238E27FC236}">
                    <a16:creationId xmlns:a16="http://schemas.microsoft.com/office/drawing/2014/main" id="{33C4B313-CEE8-4486-9490-B3566998ABEA}"/>
                  </a:ext>
                </a:extLst>
              </p:cNvPr>
              <p:cNvPicPr/>
              <p:nvPr/>
            </p:nvPicPr>
            <p:blipFill>
              <a:blip r:embed="rId9"/>
              <a:stretch>
                <a:fillRect/>
              </a:stretch>
            </p:blipFill>
            <p:spPr>
              <a:xfrm>
                <a:off x="7969250" y="3757770"/>
                <a:ext cx="80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65B538B0-E18B-44E8-9810-270035446C50}"/>
                  </a:ext>
                </a:extLst>
              </p14:cNvPr>
              <p14:cNvContentPartPr/>
              <p14:nvPr/>
            </p14:nvContentPartPr>
            <p14:xfrm>
              <a:off x="8178770" y="3809970"/>
              <a:ext cx="68400" cy="77400"/>
            </p14:xfrm>
          </p:contentPart>
        </mc:Choice>
        <mc:Fallback xmlns="">
          <p:pic>
            <p:nvPicPr>
              <p:cNvPr id="23" name="Ink 22">
                <a:extLst>
                  <a:ext uri="{FF2B5EF4-FFF2-40B4-BE49-F238E27FC236}">
                    <a16:creationId xmlns:a16="http://schemas.microsoft.com/office/drawing/2014/main" id="{65B538B0-E18B-44E8-9810-270035446C50}"/>
                  </a:ext>
                </a:extLst>
              </p:cNvPr>
              <p:cNvPicPr/>
              <p:nvPr/>
            </p:nvPicPr>
            <p:blipFill>
              <a:blip r:embed="rId11"/>
              <a:stretch>
                <a:fillRect/>
              </a:stretch>
            </p:blipFill>
            <p:spPr>
              <a:xfrm>
                <a:off x="8169410" y="3800610"/>
                <a:ext cx="87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A0A91DE4-28EC-4A04-B193-590850652DAB}"/>
                  </a:ext>
                </a:extLst>
              </p14:cNvPr>
              <p14:cNvContentPartPr/>
              <p14:nvPr/>
            </p14:nvContentPartPr>
            <p14:xfrm>
              <a:off x="8321690" y="3449610"/>
              <a:ext cx="147600" cy="435960"/>
            </p14:xfrm>
          </p:contentPart>
        </mc:Choice>
        <mc:Fallback xmlns="">
          <p:pic>
            <p:nvPicPr>
              <p:cNvPr id="26" name="Ink 25">
                <a:extLst>
                  <a:ext uri="{FF2B5EF4-FFF2-40B4-BE49-F238E27FC236}">
                    <a16:creationId xmlns:a16="http://schemas.microsoft.com/office/drawing/2014/main" id="{A0A91DE4-28EC-4A04-B193-590850652DAB}"/>
                  </a:ext>
                </a:extLst>
              </p:cNvPr>
              <p:cNvPicPr/>
              <p:nvPr/>
            </p:nvPicPr>
            <p:blipFill>
              <a:blip r:embed="rId13"/>
              <a:stretch>
                <a:fillRect/>
              </a:stretch>
            </p:blipFill>
            <p:spPr>
              <a:xfrm>
                <a:off x="8312330" y="3440250"/>
                <a:ext cx="1663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575B433B-F379-4D46-9B85-4F7D608963D0}"/>
                  </a:ext>
                </a:extLst>
              </p14:cNvPr>
              <p14:cNvContentPartPr/>
              <p14:nvPr/>
            </p14:nvContentPartPr>
            <p14:xfrm>
              <a:off x="9016490" y="3692970"/>
              <a:ext cx="103680" cy="220680"/>
            </p14:xfrm>
          </p:contentPart>
        </mc:Choice>
        <mc:Fallback xmlns="">
          <p:pic>
            <p:nvPicPr>
              <p:cNvPr id="27" name="Ink 26">
                <a:extLst>
                  <a:ext uri="{FF2B5EF4-FFF2-40B4-BE49-F238E27FC236}">
                    <a16:creationId xmlns:a16="http://schemas.microsoft.com/office/drawing/2014/main" id="{575B433B-F379-4D46-9B85-4F7D608963D0}"/>
                  </a:ext>
                </a:extLst>
              </p:cNvPr>
              <p:cNvPicPr/>
              <p:nvPr/>
            </p:nvPicPr>
            <p:blipFill>
              <a:blip r:embed="rId15"/>
              <a:stretch>
                <a:fillRect/>
              </a:stretch>
            </p:blipFill>
            <p:spPr>
              <a:xfrm>
                <a:off x="9007130" y="3683610"/>
                <a:ext cx="122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4923D707-3F2C-45F0-8C0E-0ACB50E71ED2}"/>
                  </a:ext>
                </a:extLst>
              </p14:cNvPr>
              <p14:cNvContentPartPr/>
              <p14:nvPr/>
            </p14:nvContentPartPr>
            <p14:xfrm>
              <a:off x="9406370" y="3740130"/>
              <a:ext cx="98640" cy="143640"/>
            </p14:xfrm>
          </p:contentPart>
        </mc:Choice>
        <mc:Fallback xmlns="">
          <p:pic>
            <p:nvPicPr>
              <p:cNvPr id="30" name="Ink 29">
                <a:extLst>
                  <a:ext uri="{FF2B5EF4-FFF2-40B4-BE49-F238E27FC236}">
                    <a16:creationId xmlns:a16="http://schemas.microsoft.com/office/drawing/2014/main" id="{4923D707-3F2C-45F0-8C0E-0ACB50E71ED2}"/>
                  </a:ext>
                </a:extLst>
              </p:cNvPr>
              <p:cNvPicPr/>
              <p:nvPr/>
            </p:nvPicPr>
            <p:blipFill>
              <a:blip r:embed="rId17"/>
              <a:stretch>
                <a:fillRect/>
              </a:stretch>
            </p:blipFill>
            <p:spPr>
              <a:xfrm>
                <a:off x="9397010" y="3730770"/>
                <a:ext cx="117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0568C4C6-D6E1-44F3-9C34-1D8658A5969F}"/>
                  </a:ext>
                </a:extLst>
              </p14:cNvPr>
              <p14:cNvContentPartPr/>
              <p14:nvPr/>
            </p14:nvContentPartPr>
            <p14:xfrm>
              <a:off x="9616970" y="3772170"/>
              <a:ext cx="96480" cy="109800"/>
            </p14:xfrm>
          </p:contentPart>
        </mc:Choice>
        <mc:Fallback xmlns="">
          <p:pic>
            <p:nvPicPr>
              <p:cNvPr id="31" name="Ink 30">
                <a:extLst>
                  <a:ext uri="{FF2B5EF4-FFF2-40B4-BE49-F238E27FC236}">
                    <a16:creationId xmlns:a16="http://schemas.microsoft.com/office/drawing/2014/main" id="{0568C4C6-D6E1-44F3-9C34-1D8658A5969F}"/>
                  </a:ext>
                </a:extLst>
              </p:cNvPr>
              <p:cNvPicPr/>
              <p:nvPr/>
            </p:nvPicPr>
            <p:blipFill>
              <a:blip r:embed="rId19"/>
              <a:stretch>
                <a:fillRect/>
              </a:stretch>
            </p:blipFill>
            <p:spPr>
              <a:xfrm>
                <a:off x="9607610" y="3762810"/>
                <a:ext cx="115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0C5BD742-5A42-46C9-87CB-9CF2769E88F7}"/>
                  </a:ext>
                </a:extLst>
              </p14:cNvPr>
              <p14:cNvContentPartPr/>
              <p14:nvPr/>
            </p14:nvContentPartPr>
            <p14:xfrm>
              <a:off x="9837650" y="3816450"/>
              <a:ext cx="6480" cy="58320"/>
            </p14:xfrm>
          </p:contentPart>
        </mc:Choice>
        <mc:Fallback xmlns="">
          <p:pic>
            <p:nvPicPr>
              <p:cNvPr id="32" name="Ink 31">
                <a:extLst>
                  <a:ext uri="{FF2B5EF4-FFF2-40B4-BE49-F238E27FC236}">
                    <a16:creationId xmlns:a16="http://schemas.microsoft.com/office/drawing/2014/main" id="{0C5BD742-5A42-46C9-87CB-9CF2769E88F7}"/>
                  </a:ext>
                </a:extLst>
              </p:cNvPr>
              <p:cNvPicPr/>
              <p:nvPr/>
            </p:nvPicPr>
            <p:blipFill>
              <a:blip r:embed="rId21"/>
              <a:stretch>
                <a:fillRect/>
              </a:stretch>
            </p:blipFill>
            <p:spPr>
              <a:xfrm>
                <a:off x="9828290" y="3807090"/>
                <a:ext cx="2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F4C38C4D-CAC3-4392-BF0F-36B1C9DFA758}"/>
                  </a:ext>
                </a:extLst>
              </p14:cNvPr>
              <p14:cNvContentPartPr/>
              <p14:nvPr/>
            </p14:nvContentPartPr>
            <p14:xfrm>
              <a:off x="9832250" y="3651210"/>
              <a:ext cx="6120" cy="29520"/>
            </p14:xfrm>
          </p:contentPart>
        </mc:Choice>
        <mc:Fallback xmlns="">
          <p:pic>
            <p:nvPicPr>
              <p:cNvPr id="33" name="Ink 32">
                <a:extLst>
                  <a:ext uri="{FF2B5EF4-FFF2-40B4-BE49-F238E27FC236}">
                    <a16:creationId xmlns:a16="http://schemas.microsoft.com/office/drawing/2014/main" id="{F4C38C4D-CAC3-4392-BF0F-36B1C9DFA758}"/>
                  </a:ext>
                </a:extLst>
              </p:cNvPr>
              <p:cNvPicPr/>
              <p:nvPr/>
            </p:nvPicPr>
            <p:blipFill>
              <a:blip r:embed="rId23"/>
              <a:stretch>
                <a:fillRect/>
              </a:stretch>
            </p:blipFill>
            <p:spPr>
              <a:xfrm>
                <a:off x="9822890" y="3641850"/>
                <a:ext cx="24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1FB9016C-3DAE-4A32-9FE9-48298AA950FE}"/>
                  </a:ext>
                </a:extLst>
              </p14:cNvPr>
              <p14:cNvContentPartPr/>
              <p14:nvPr/>
            </p14:nvContentPartPr>
            <p14:xfrm>
              <a:off x="10219250" y="3781170"/>
              <a:ext cx="79560" cy="122040"/>
            </p14:xfrm>
          </p:contentPart>
        </mc:Choice>
        <mc:Fallback xmlns="">
          <p:pic>
            <p:nvPicPr>
              <p:cNvPr id="38" name="Ink 37">
                <a:extLst>
                  <a:ext uri="{FF2B5EF4-FFF2-40B4-BE49-F238E27FC236}">
                    <a16:creationId xmlns:a16="http://schemas.microsoft.com/office/drawing/2014/main" id="{1FB9016C-3DAE-4A32-9FE9-48298AA950FE}"/>
                  </a:ext>
                </a:extLst>
              </p:cNvPr>
              <p:cNvPicPr/>
              <p:nvPr/>
            </p:nvPicPr>
            <p:blipFill>
              <a:blip r:embed="rId25"/>
              <a:stretch>
                <a:fillRect/>
              </a:stretch>
            </p:blipFill>
            <p:spPr>
              <a:xfrm>
                <a:off x="10209890" y="3771810"/>
                <a:ext cx="98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6F00E7E7-7090-4B64-B9CA-ED39D3145D08}"/>
                  </a:ext>
                </a:extLst>
              </p14:cNvPr>
              <p14:cNvContentPartPr/>
              <p14:nvPr/>
            </p14:nvContentPartPr>
            <p14:xfrm>
              <a:off x="9905330" y="3579930"/>
              <a:ext cx="234720" cy="353160"/>
            </p14:xfrm>
          </p:contentPart>
        </mc:Choice>
        <mc:Fallback xmlns="">
          <p:pic>
            <p:nvPicPr>
              <p:cNvPr id="39" name="Ink 38">
                <a:extLst>
                  <a:ext uri="{FF2B5EF4-FFF2-40B4-BE49-F238E27FC236}">
                    <a16:creationId xmlns:a16="http://schemas.microsoft.com/office/drawing/2014/main" id="{6F00E7E7-7090-4B64-B9CA-ED39D3145D08}"/>
                  </a:ext>
                </a:extLst>
              </p:cNvPr>
              <p:cNvPicPr/>
              <p:nvPr/>
            </p:nvPicPr>
            <p:blipFill>
              <a:blip r:embed="rId27"/>
              <a:stretch>
                <a:fillRect/>
              </a:stretch>
            </p:blipFill>
            <p:spPr>
              <a:xfrm>
                <a:off x="9895970" y="3570570"/>
                <a:ext cx="2534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DEF621A9-DA76-4086-9AB4-EAB1D55435F4}"/>
                  </a:ext>
                </a:extLst>
              </p14:cNvPr>
              <p14:cNvContentPartPr/>
              <p14:nvPr/>
            </p14:nvContentPartPr>
            <p14:xfrm>
              <a:off x="9218810" y="3649770"/>
              <a:ext cx="92520" cy="355680"/>
            </p14:xfrm>
          </p:contentPart>
        </mc:Choice>
        <mc:Fallback xmlns="">
          <p:pic>
            <p:nvPicPr>
              <p:cNvPr id="40" name="Ink 39">
                <a:extLst>
                  <a:ext uri="{FF2B5EF4-FFF2-40B4-BE49-F238E27FC236}">
                    <a16:creationId xmlns:a16="http://schemas.microsoft.com/office/drawing/2014/main" id="{DEF621A9-DA76-4086-9AB4-EAB1D55435F4}"/>
                  </a:ext>
                </a:extLst>
              </p:cNvPr>
              <p:cNvPicPr/>
              <p:nvPr/>
            </p:nvPicPr>
            <p:blipFill>
              <a:blip r:embed="rId29"/>
              <a:stretch>
                <a:fillRect/>
              </a:stretch>
            </p:blipFill>
            <p:spPr>
              <a:xfrm>
                <a:off x="9209450" y="3640410"/>
                <a:ext cx="111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97DC90B1-0C8E-4B98-AF4E-10DE2E20F132}"/>
                  </a:ext>
                </a:extLst>
              </p14:cNvPr>
              <p14:cNvContentPartPr/>
              <p14:nvPr/>
            </p14:nvContentPartPr>
            <p14:xfrm>
              <a:off x="10409330" y="3624210"/>
              <a:ext cx="66240" cy="316080"/>
            </p14:xfrm>
          </p:contentPart>
        </mc:Choice>
        <mc:Fallback xmlns="">
          <p:pic>
            <p:nvPicPr>
              <p:cNvPr id="41" name="Ink 40">
                <a:extLst>
                  <a:ext uri="{FF2B5EF4-FFF2-40B4-BE49-F238E27FC236}">
                    <a16:creationId xmlns:a16="http://schemas.microsoft.com/office/drawing/2014/main" id="{97DC90B1-0C8E-4B98-AF4E-10DE2E20F132}"/>
                  </a:ext>
                </a:extLst>
              </p:cNvPr>
              <p:cNvPicPr/>
              <p:nvPr/>
            </p:nvPicPr>
            <p:blipFill>
              <a:blip r:embed="rId31"/>
              <a:stretch>
                <a:fillRect/>
              </a:stretch>
            </p:blipFill>
            <p:spPr>
              <a:xfrm>
                <a:off x="10399970" y="3614850"/>
                <a:ext cx="849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28522300-3E25-4BDB-B12F-4A3D7502D475}"/>
                  </a:ext>
                </a:extLst>
              </p14:cNvPr>
              <p14:cNvContentPartPr/>
              <p14:nvPr/>
            </p14:nvContentPartPr>
            <p14:xfrm>
              <a:off x="7809770" y="4394610"/>
              <a:ext cx="151560" cy="137880"/>
            </p14:xfrm>
          </p:contentPart>
        </mc:Choice>
        <mc:Fallback xmlns="">
          <p:pic>
            <p:nvPicPr>
              <p:cNvPr id="52" name="Ink 51">
                <a:extLst>
                  <a:ext uri="{FF2B5EF4-FFF2-40B4-BE49-F238E27FC236}">
                    <a16:creationId xmlns:a16="http://schemas.microsoft.com/office/drawing/2014/main" id="{28522300-3E25-4BDB-B12F-4A3D7502D475}"/>
                  </a:ext>
                </a:extLst>
              </p:cNvPr>
              <p:cNvPicPr/>
              <p:nvPr/>
            </p:nvPicPr>
            <p:blipFill>
              <a:blip r:embed="rId33"/>
              <a:stretch>
                <a:fillRect/>
              </a:stretch>
            </p:blipFill>
            <p:spPr>
              <a:xfrm>
                <a:off x="7800410" y="4385250"/>
                <a:ext cx="170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6FBAD68D-06DF-453E-9728-A270A54E706B}"/>
                  </a:ext>
                </a:extLst>
              </p14:cNvPr>
              <p14:cNvContentPartPr/>
              <p14:nvPr/>
            </p14:nvContentPartPr>
            <p14:xfrm>
              <a:off x="8026490" y="4385970"/>
              <a:ext cx="103320" cy="189360"/>
            </p14:xfrm>
          </p:contentPart>
        </mc:Choice>
        <mc:Fallback xmlns="">
          <p:pic>
            <p:nvPicPr>
              <p:cNvPr id="53" name="Ink 52">
                <a:extLst>
                  <a:ext uri="{FF2B5EF4-FFF2-40B4-BE49-F238E27FC236}">
                    <a16:creationId xmlns:a16="http://schemas.microsoft.com/office/drawing/2014/main" id="{6FBAD68D-06DF-453E-9728-A270A54E706B}"/>
                  </a:ext>
                </a:extLst>
              </p:cNvPr>
              <p:cNvPicPr/>
              <p:nvPr/>
            </p:nvPicPr>
            <p:blipFill>
              <a:blip r:embed="rId35"/>
              <a:stretch>
                <a:fillRect/>
              </a:stretch>
            </p:blipFill>
            <p:spPr>
              <a:xfrm>
                <a:off x="8017130" y="4376610"/>
                <a:ext cx="122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id="{736889A6-8E76-437E-9AED-7690D027AC9A}"/>
                  </a:ext>
                </a:extLst>
              </p14:cNvPr>
              <p14:cNvContentPartPr/>
              <p14:nvPr/>
            </p14:nvContentPartPr>
            <p14:xfrm>
              <a:off x="8210810" y="4430250"/>
              <a:ext cx="68040" cy="100800"/>
            </p14:xfrm>
          </p:contentPart>
        </mc:Choice>
        <mc:Fallback xmlns="">
          <p:pic>
            <p:nvPicPr>
              <p:cNvPr id="54" name="Ink 53">
                <a:extLst>
                  <a:ext uri="{FF2B5EF4-FFF2-40B4-BE49-F238E27FC236}">
                    <a16:creationId xmlns:a16="http://schemas.microsoft.com/office/drawing/2014/main" id="{736889A6-8E76-437E-9AED-7690D027AC9A}"/>
                  </a:ext>
                </a:extLst>
              </p:cNvPr>
              <p:cNvPicPr/>
              <p:nvPr/>
            </p:nvPicPr>
            <p:blipFill>
              <a:blip r:embed="rId37"/>
              <a:stretch>
                <a:fillRect/>
              </a:stretch>
            </p:blipFill>
            <p:spPr>
              <a:xfrm>
                <a:off x="8201450" y="4420890"/>
                <a:ext cx="8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2E44457B-0E6B-4AB3-9612-D9262801F381}"/>
                  </a:ext>
                </a:extLst>
              </p14:cNvPr>
              <p14:cNvContentPartPr/>
              <p14:nvPr/>
            </p14:nvContentPartPr>
            <p14:xfrm>
              <a:off x="8357690" y="4409010"/>
              <a:ext cx="129600" cy="148680"/>
            </p14:xfrm>
          </p:contentPart>
        </mc:Choice>
        <mc:Fallback xmlns="">
          <p:pic>
            <p:nvPicPr>
              <p:cNvPr id="55" name="Ink 54">
                <a:extLst>
                  <a:ext uri="{FF2B5EF4-FFF2-40B4-BE49-F238E27FC236}">
                    <a16:creationId xmlns:a16="http://schemas.microsoft.com/office/drawing/2014/main" id="{2E44457B-0E6B-4AB3-9612-D9262801F381}"/>
                  </a:ext>
                </a:extLst>
              </p:cNvPr>
              <p:cNvPicPr/>
              <p:nvPr/>
            </p:nvPicPr>
            <p:blipFill>
              <a:blip r:embed="rId39"/>
              <a:stretch>
                <a:fillRect/>
              </a:stretch>
            </p:blipFill>
            <p:spPr>
              <a:xfrm>
                <a:off x="8348330" y="4399650"/>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D7B47169-3E61-4DA3-8195-37A93D675853}"/>
                  </a:ext>
                </a:extLst>
              </p14:cNvPr>
              <p14:cNvContentPartPr/>
              <p14:nvPr/>
            </p14:nvContentPartPr>
            <p14:xfrm>
              <a:off x="5809970" y="3530610"/>
              <a:ext cx="1923120" cy="1148760"/>
            </p14:xfrm>
          </p:contentPart>
        </mc:Choice>
        <mc:Fallback xmlns="">
          <p:pic>
            <p:nvPicPr>
              <p:cNvPr id="56" name="Ink 55">
                <a:extLst>
                  <a:ext uri="{FF2B5EF4-FFF2-40B4-BE49-F238E27FC236}">
                    <a16:creationId xmlns:a16="http://schemas.microsoft.com/office/drawing/2014/main" id="{D7B47169-3E61-4DA3-8195-37A93D675853}"/>
                  </a:ext>
                </a:extLst>
              </p:cNvPr>
              <p:cNvPicPr/>
              <p:nvPr/>
            </p:nvPicPr>
            <p:blipFill>
              <a:blip r:embed="rId41"/>
              <a:stretch>
                <a:fillRect/>
              </a:stretch>
            </p:blipFill>
            <p:spPr>
              <a:xfrm>
                <a:off x="5800610" y="3521250"/>
                <a:ext cx="19418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9CD21E45-8793-49AD-B6BB-5B74F3452EED}"/>
                  </a:ext>
                </a:extLst>
              </p14:cNvPr>
              <p14:cNvContentPartPr/>
              <p14:nvPr/>
            </p14:nvContentPartPr>
            <p14:xfrm>
              <a:off x="8596010" y="4422690"/>
              <a:ext cx="163080" cy="138600"/>
            </p14:xfrm>
          </p:contentPart>
        </mc:Choice>
        <mc:Fallback xmlns="">
          <p:pic>
            <p:nvPicPr>
              <p:cNvPr id="57" name="Ink 56">
                <a:extLst>
                  <a:ext uri="{FF2B5EF4-FFF2-40B4-BE49-F238E27FC236}">
                    <a16:creationId xmlns:a16="http://schemas.microsoft.com/office/drawing/2014/main" id="{9CD21E45-8793-49AD-B6BB-5B74F3452EED}"/>
                  </a:ext>
                </a:extLst>
              </p:cNvPr>
              <p:cNvPicPr/>
              <p:nvPr/>
            </p:nvPicPr>
            <p:blipFill>
              <a:blip r:embed="rId43"/>
              <a:stretch>
                <a:fillRect/>
              </a:stretch>
            </p:blipFill>
            <p:spPr>
              <a:xfrm>
                <a:off x="8586650" y="4413330"/>
                <a:ext cx="181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DE5C9B7B-7C7E-4359-93EE-41A21DBD46AC}"/>
                  </a:ext>
                </a:extLst>
              </p14:cNvPr>
              <p14:cNvContentPartPr/>
              <p14:nvPr/>
            </p14:nvContentPartPr>
            <p14:xfrm>
              <a:off x="8828210" y="4153410"/>
              <a:ext cx="133560" cy="388800"/>
            </p14:xfrm>
          </p:contentPart>
        </mc:Choice>
        <mc:Fallback xmlns="">
          <p:pic>
            <p:nvPicPr>
              <p:cNvPr id="58" name="Ink 57">
                <a:extLst>
                  <a:ext uri="{FF2B5EF4-FFF2-40B4-BE49-F238E27FC236}">
                    <a16:creationId xmlns:a16="http://schemas.microsoft.com/office/drawing/2014/main" id="{DE5C9B7B-7C7E-4359-93EE-41A21DBD46AC}"/>
                  </a:ext>
                </a:extLst>
              </p:cNvPr>
              <p:cNvPicPr/>
              <p:nvPr/>
            </p:nvPicPr>
            <p:blipFill>
              <a:blip r:embed="rId45"/>
              <a:stretch>
                <a:fillRect/>
              </a:stretch>
            </p:blipFill>
            <p:spPr>
              <a:xfrm>
                <a:off x="8818850" y="4144050"/>
                <a:ext cx="1522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8E685C38-A745-4932-BDAA-F74EC928934E}"/>
                  </a:ext>
                </a:extLst>
              </p14:cNvPr>
              <p14:cNvContentPartPr/>
              <p14:nvPr/>
            </p14:nvContentPartPr>
            <p14:xfrm>
              <a:off x="9036290" y="4223970"/>
              <a:ext cx="22320" cy="349560"/>
            </p14:xfrm>
          </p:contentPart>
        </mc:Choice>
        <mc:Fallback xmlns="">
          <p:pic>
            <p:nvPicPr>
              <p:cNvPr id="59" name="Ink 58">
                <a:extLst>
                  <a:ext uri="{FF2B5EF4-FFF2-40B4-BE49-F238E27FC236}">
                    <a16:creationId xmlns:a16="http://schemas.microsoft.com/office/drawing/2014/main" id="{8E685C38-A745-4932-BDAA-F74EC928934E}"/>
                  </a:ext>
                </a:extLst>
              </p:cNvPr>
              <p:cNvPicPr/>
              <p:nvPr/>
            </p:nvPicPr>
            <p:blipFill>
              <a:blip r:embed="rId47"/>
              <a:stretch>
                <a:fillRect/>
              </a:stretch>
            </p:blipFill>
            <p:spPr>
              <a:xfrm>
                <a:off x="9026930" y="4214610"/>
                <a:ext cx="4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EC46C4C9-C802-416A-8F40-D659BCB8CF02}"/>
                  </a:ext>
                </a:extLst>
              </p14:cNvPr>
              <p14:cNvContentPartPr/>
              <p14:nvPr/>
            </p14:nvContentPartPr>
            <p14:xfrm>
              <a:off x="9127730" y="4454010"/>
              <a:ext cx="127440" cy="128520"/>
            </p14:xfrm>
          </p:contentPart>
        </mc:Choice>
        <mc:Fallback xmlns="">
          <p:pic>
            <p:nvPicPr>
              <p:cNvPr id="60" name="Ink 59">
                <a:extLst>
                  <a:ext uri="{FF2B5EF4-FFF2-40B4-BE49-F238E27FC236}">
                    <a16:creationId xmlns:a16="http://schemas.microsoft.com/office/drawing/2014/main" id="{EC46C4C9-C802-416A-8F40-D659BCB8CF02}"/>
                  </a:ext>
                </a:extLst>
              </p:cNvPr>
              <p:cNvPicPr/>
              <p:nvPr/>
            </p:nvPicPr>
            <p:blipFill>
              <a:blip r:embed="rId49"/>
              <a:stretch>
                <a:fillRect/>
              </a:stretch>
            </p:blipFill>
            <p:spPr>
              <a:xfrm>
                <a:off x="9118370" y="4444650"/>
                <a:ext cx="146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B0A917D2-CD7B-42E5-AB73-99ABB86B0F89}"/>
                  </a:ext>
                </a:extLst>
              </p14:cNvPr>
              <p14:cNvContentPartPr/>
              <p14:nvPr/>
            </p14:nvContentPartPr>
            <p14:xfrm>
              <a:off x="9760610" y="4158450"/>
              <a:ext cx="104400" cy="441360"/>
            </p14:xfrm>
          </p:contentPart>
        </mc:Choice>
        <mc:Fallback xmlns="">
          <p:pic>
            <p:nvPicPr>
              <p:cNvPr id="61" name="Ink 60">
                <a:extLst>
                  <a:ext uri="{FF2B5EF4-FFF2-40B4-BE49-F238E27FC236}">
                    <a16:creationId xmlns:a16="http://schemas.microsoft.com/office/drawing/2014/main" id="{B0A917D2-CD7B-42E5-AB73-99ABB86B0F89}"/>
                  </a:ext>
                </a:extLst>
              </p:cNvPr>
              <p:cNvPicPr/>
              <p:nvPr/>
            </p:nvPicPr>
            <p:blipFill>
              <a:blip r:embed="rId51"/>
              <a:stretch>
                <a:fillRect/>
              </a:stretch>
            </p:blipFill>
            <p:spPr>
              <a:xfrm>
                <a:off x="9751250" y="4149090"/>
                <a:ext cx="123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7C644F2A-AB8C-4FC9-8C7D-44A77735FEE7}"/>
                  </a:ext>
                </a:extLst>
              </p14:cNvPr>
              <p14:cNvContentPartPr/>
              <p14:nvPr/>
            </p14:nvContentPartPr>
            <p14:xfrm>
              <a:off x="9954650" y="4448970"/>
              <a:ext cx="114120" cy="144000"/>
            </p14:xfrm>
          </p:contentPart>
        </mc:Choice>
        <mc:Fallback xmlns="">
          <p:pic>
            <p:nvPicPr>
              <p:cNvPr id="62" name="Ink 61">
                <a:extLst>
                  <a:ext uri="{FF2B5EF4-FFF2-40B4-BE49-F238E27FC236}">
                    <a16:creationId xmlns:a16="http://schemas.microsoft.com/office/drawing/2014/main" id="{7C644F2A-AB8C-4FC9-8C7D-44A77735FEE7}"/>
                  </a:ext>
                </a:extLst>
              </p:cNvPr>
              <p:cNvPicPr/>
              <p:nvPr/>
            </p:nvPicPr>
            <p:blipFill>
              <a:blip r:embed="rId53"/>
              <a:stretch>
                <a:fillRect/>
              </a:stretch>
            </p:blipFill>
            <p:spPr>
              <a:xfrm>
                <a:off x="9945290" y="4439610"/>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7264F014-BF20-42BD-B6C8-1038FFBA29DB}"/>
                  </a:ext>
                </a:extLst>
              </p14:cNvPr>
              <p14:cNvContentPartPr/>
              <p14:nvPr/>
            </p14:nvContentPartPr>
            <p14:xfrm>
              <a:off x="10727210" y="4269690"/>
              <a:ext cx="36000" cy="255960"/>
            </p14:xfrm>
          </p:contentPart>
        </mc:Choice>
        <mc:Fallback xmlns="">
          <p:pic>
            <p:nvPicPr>
              <p:cNvPr id="67" name="Ink 66">
                <a:extLst>
                  <a:ext uri="{FF2B5EF4-FFF2-40B4-BE49-F238E27FC236}">
                    <a16:creationId xmlns:a16="http://schemas.microsoft.com/office/drawing/2014/main" id="{7264F014-BF20-42BD-B6C8-1038FFBA29DB}"/>
                  </a:ext>
                </a:extLst>
              </p:cNvPr>
              <p:cNvPicPr/>
              <p:nvPr/>
            </p:nvPicPr>
            <p:blipFill>
              <a:blip r:embed="rId55"/>
              <a:stretch>
                <a:fillRect/>
              </a:stretch>
            </p:blipFill>
            <p:spPr>
              <a:xfrm>
                <a:off x="10717850" y="4260330"/>
                <a:ext cx="5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Ink 70">
                <a:extLst>
                  <a:ext uri="{FF2B5EF4-FFF2-40B4-BE49-F238E27FC236}">
                    <a16:creationId xmlns:a16="http://schemas.microsoft.com/office/drawing/2014/main" id="{CD374A0D-F4B3-4690-A1A0-DF129ACFE467}"/>
                  </a:ext>
                </a:extLst>
              </p14:cNvPr>
              <p14:cNvContentPartPr/>
              <p14:nvPr/>
            </p14:nvContentPartPr>
            <p14:xfrm>
              <a:off x="10131770" y="4235490"/>
              <a:ext cx="492840" cy="393120"/>
            </p14:xfrm>
          </p:contentPart>
        </mc:Choice>
        <mc:Fallback xmlns="">
          <p:pic>
            <p:nvPicPr>
              <p:cNvPr id="71" name="Ink 70">
                <a:extLst>
                  <a:ext uri="{FF2B5EF4-FFF2-40B4-BE49-F238E27FC236}">
                    <a16:creationId xmlns:a16="http://schemas.microsoft.com/office/drawing/2014/main" id="{CD374A0D-F4B3-4690-A1A0-DF129ACFE467}"/>
                  </a:ext>
                </a:extLst>
              </p:cNvPr>
              <p:cNvPicPr/>
              <p:nvPr/>
            </p:nvPicPr>
            <p:blipFill>
              <a:blip r:embed="rId57"/>
              <a:stretch>
                <a:fillRect/>
              </a:stretch>
            </p:blipFill>
            <p:spPr>
              <a:xfrm>
                <a:off x="10122410" y="4226130"/>
                <a:ext cx="5115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5478BEF3-519D-40DA-A037-24FE33746687}"/>
                  </a:ext>
                </a:extLst>
              </p14:cNvPr>
              <p14:cNvContentPartPr/>
              <p14:nvPr/>
            </p14:nvContentPartPr>
            <p14:xfrm>
              <a:off x="10912970" y="4149810"/>
              <a:ext cx="108360" cy="455400"/>
            </p14:xfrm>
          </p:contentPart>
        </mc:Choice>
        <mc:Fallback xmlns="">
          <p:pic>
            <p:nvPicPr>
              <p:cNvPr id="73" name="Ink 72">
                <a:extLst>
                  <a:ext uri="{FF2B5EF4-FFF2-40B4-BE49-F238E27FC236}">
                    <a16:creationId xmlns:a16="http://schemas.microsoft.com/office/drawing/2014/main" id="{5478BEF3-519D-40DA-A037-24FE33746687}"/>
                  </a:ext>
                </a:extLst>
              </p:cNvPr>
              <p:cNvPicPr/>
              <p:nvPr/>
            </p:nvPicPr>
            <p:blipFill>
              <a:blip r:embed="rId59"/>
              <a:stretch>
                <a:fillRect/>
              </a:stretch>
            </p:blipFill>
            <p:spPr>
              <a:xfrm>
                <a:off x="10903610" y="4140450"/>
                <a:ext cx="127080" cy="474120"/>
              </a:xfrm>
              <a:prstGeom prst="rect">
                <a:avLst/>
              </a:prstGeom>
            </p:spPr>
          </p:pic>
        </mc:Fallback>
      </mc:AlternateContent>
    </p:spTree>
    <p:extLst>
      <p:ext uri="{BB962C8B-B14F-4D97-AF65-F5344CB8AC3E}">
        <p14:creationId xmlns:p14="http://schemas.microsoft.com/office/powerpoint/2010/main" val="31245634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C3C3DE7-41E7-4A19-8A81-66E4A6ED787F}"/>
                  </a:ext>
                </a:extLst>
              </p14:cNvPr>
              <p14:cNvContentPartPr/>
              <p14:nvPr/>
            </p14:nvContentPartPr>
            <p14:xfrm>
              <a:off x="1322930" y="5277330"/>
              <a:ext cx="10378800" cy="738720"/>
            </p14:xfrm>
          </p:contentPart>
        </mc:Choice>
        <mc:Fallback xmlns="">
          <p:pic>
            <p:nvPicPr>
              <p:cNvPr id="3" name="Ink 2">
                <a:extLst>
                  <a:ext uri="{FF2B5EF4-FFF2-40B4-BE49-F238E27FC236}">
                    <a16:creationId xmlns:a16="http://schemas.microsoft.com/office/drawing/2014/main" id="{CC3C3DE7-41E7-4A19-8A81-66E4A6ED787F}"/>
                  </a:ext>
                </a:extLst>
              </p:cNvPr>
              <p:cNvPicPr/>
              <p:nvPr/>
            </p:nvPicPr>
            <p:blipFill>
              <a:blip r:embed="rId5"/>
              <a:stretch>
                <a:fillRect/>
              </a:stretch>
            </p:blipFill>
            <p:spPr>
              <a:xfrm>
                <a:off x="1313570" y="5268330"/>
                <a:ext cx="10397520" cy="757440"/>
              </a:xfrm>
              <a:prstGeom prst="rect">
                <a:avLst/>
              </a:prstGeom>
            </p:spPr>
          </p:pic>
        </mc:Fallback>
      </mc:AlternateContent>
    </p:spTree>
    <p:extLst>
      <p:ext uri="{BB962C8B-B14F-4D97-AF65-F5344CB8AC3E}">
        <p14:creationId xmlns:p14="http://schemas.microsoft.com/office/powerpoint/2010/main" val="14021965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a:t>Creating test-specific data w/ Test Helpers</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Don't "new up" test data by hand – use a helper!</a:t>
            </a:r>
            <a:br>
              <a:rPr lang="en-US" sz="4000" dirty="0"/>
            </a:br>
            <a:endParaRPr lang="en-US" sz="4000" dirty="0"/>
          </a:p>
          <a:p>
            <a:r>
              <a:rPr lang="en-US" sz="4000" dirty="0"/>
              <a:t>Tests only specify the values that impact the test</a:t>
            </a:r>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127769288"/>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170458777"/>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8440612" y="2531634"/>
            <a:ext cx="466725" cy="742950"/>
          </a:xfrm>
          <a:prstGeom prst="rect">
            <a:avLst/>
          </a:prstGeom>
        </p:spPr>
      </p:pic>
      <p:pic>
        <p:nvPicPr>
          <p:cNvPr id="9" name="Picture 8"/>
          <p:cNvPicPr>
            <a:picLocks noChangeAspect="1"/>
          </p:cNvPicPr>
          <p:nvPr/>
        </p:nvPicPr>
        <p:blipFill>
          <a:blip r:embed="rId8"/>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9">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p:grpSp>
        <p:nvGrpSpPr>
          <p:cNvPr id="21" name="Group 20"/>
          <p:cNvGrpSpPr/>
          <p:nvPr/>
        </p:nvGrpSpPr>
        <p:grpSpPr>
          <a:xfrm>
            <a:off x="8531017" y="2748920"/>
            <a:ext cx="453703" cy="490179"/>
            <a:chOff x="7695650" y="1894738"/>
            <a:chExt cx="453703" cy="490179"/>
          </a:xfrm>
        </p:grpSpPr>
        <p:sp>
          <p:nvSpPr>
            <p:cNvPr id="22" name="Right Arrow 21"/>
            <p:cNvSpPr/>
            <p:nvPr/>
          </p:nvSpPr>
          <p:spPr>
            <a:xfrm rot="1352831">
              <a:off x="7695650" y="1894738"/>
              <a:ext cx="453703" cy="49017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Right Arrow 4"/>
            <p:cNvSpPr/>
            <p:nvPr/>
          </p:nvSpPr>
          <p:spPr>
            <a:xfrm rot="1352831">
              <a:off x="7700852" y="1966679"/>
              <a:ext cx="317592" cy="294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26" name="Ink 25">
                <a:extLst>
                  <a:ext uri="{FF2B5EF4-FFF2-40B4-BE49-F238E27FC236}">
                    <a16:creationId xmlns:a16="http://schemas.microsoft.com/office/drawing/2014/main" xmlns:p14="http://schemas.microsoft.com/office/powerpoint/2010/main" xmlns="" id="{142CFBDD-8D3F-42F4-8C4C-4725D6B171B2}"/>
                  </a:ext>
                </a:extLst>
              </p:cNvPr>
              <p:cNvPicPr/>
              <p:nvPr/>
            </p:nvPicPr>
            <p:blipFill>
              <a:blip r:embed="rId36"/>
              <a:stretch>
                <a:fillRect/>
              </a:stretch>
            </p:blipFill>
            <p:spPr>
              <a:xfrm>
                <a:off x="7829969" y="496117"/>
                <a:ext cx="403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27" name="Ink 26">
                <a:extLst>
                  <a:ext uri="{FF2B5EF4-FFF2-40B4-BE49-F238E27FC236}">
                    <a16:creationId xmlns:a16="http://schemas.microsoft.com/office/drawing/2014/main" xmlns:p14="http://schemas.microsoft.com/office/powerpoint/2010/main" xmlns="" id="{A7FF3B0D-1261-41FE-A29E-422A70BE8B86}"/>
                  </a:ext>
                </a:extLst>
              </p:cNvPr>
              <p:cNvPicPr/>
              <p:nvPr/>
            </p:nvPicPr>
            <p:blipFill>
              <a:blip r:embed="rId38"/>
              <a:stretch>
                <a:fillRect/>
              </a:stretch>
            </p:blipFill>
            <p:spPr>
              <a:xfrm>
                <a:off x="8355554" y="585737"/>
                <a:ext cx="449661" cy="30783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28" name="Ink 27">
                <a:extLst>
                  <a:ext uri="{FF2B5EF4-FFF2-40B4-BE49-F238E27FC236}">
                    <a16:creationId xmlns:a16="http://schemas.microsoft.com/office/drawing/2014/main" xmlns:p14="http://schemas.microsoft.com/office/powerpoint/2010/main" xmlns="" id="{E225FF1A-F667-4AEA-94BB-1CC10E3997A0}"/>
                  </a:ext>
                </a:extLst>
              </p:cNvPr>
              <p:cNvPicPr/>
              <p:nvPr/>
            </p:nvPicPr>
            <p:blipFill>
              <a:blip r:embed="rId40"/>
              <a:stretch>
                <a:fillRect/>
              </a:stretch>
            </p:blipFill>
            <p:spPr>
              <a:xfrm>
                <a:off x="9290692" y="418678"/>
                <a:ext cx="33057" cy="125348"/>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29" name="Ink 28">
                <a:extLst>
                  <a:ext uri="{FF2B5EF4-FFF2-40B4-BE49-F238E27FC236}">
                    <a16:creationId xmlns:a16="http://schemas.microsoft.com/office/drawing/2014/main" xmlns:p14="http://schemas.microsoft.com/office/powerpoint/2010/main" xmlns="" id="{580E66E1-B34B-4899-BE00-26E6957A604B}"/>
                  </a:ext>
                </a:extLst>
              </p:cNvPr>
              <p:cNvPicPr/>
              <p:nvPr/>
            </p:nvPicPr>
            <p:blipFill>
              <a:blip r:embed="rId42"/>
              <a:stretch>
                <a:fillRect/>
              </a:stretch>
            </p:blipFill>
            <p:spPr>
              <a:xfrm>
                <a:off x="9418716" y="421957"/>
                <a:ext cx="243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31" name="Ink 30">
                <a:extLst>
                  <a:ext uri="{FF2B5EF4-FFF2-40B4-BE49-F238E27FC236}">
                    <a16:creationId xmlns:a16="http://schemas.microsoft.com/office/drawing/2014/main" xmlns:p14="http://schemas.microsoft.com/office/powerpoint/2010/main" xmlns="" id="{3AE1A95A-1609-44C1-9A79-C3CD2B0B80F6}"/>
                  </a:ext>
                </a:extLst>
              </p:cNvPr>
              <p:cNvPicPr/>
              <p:nvPr/>
            </p:nvPicPr>
            <p:blipFill>
              <a:blip r:embed="rId44"/>
              <a:stretch>
                <a:fillRect/>
              </a:stretch>
            </p:blipFill>
            <p:spPr>
              <a:xfrm>
                <a:off x="9550409" y="307477"/>
                <a:ext cx="2995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32" name="Ink 31">
                <a:extLst>
                  <a:ext uri="{FF2B5EF4-FFF2-40B4-BE49-F238E27FC236}">
                    <a16:creationId xmlns:a16="http://schemas.microsoft.com/office/drawing/2014/main" xmlns:p14="http://schemas.microsoft.com/office/powerpoint/2010/main" xmlns="" id="{4B33A839-08A4-4AFC-9CD5-30EF792C8B68}"/>
                  </a:ext>
                </a:extLst>
              </p:cNvPr>
              <p:cNvPicPr/>
              <p:nvPr/>
            </p:nvPicPr>
            <p:blipFill>
              <a:blip r:embed="rId46"/>
              <a:stretch>
                <a:fillRect/>
              </a:stretch>
            </p:blipFill>
            <p:spPr>
              <a:xfrm>
                <a:off x="9916529" y="431677"/>
                <a:ext cx="925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33" name="Ink 32">
                <a:extLst>
                  <a:ext uri="{FF2B5EF4-FFF2-40B4-BE49-F238E27FC236}">
                    <a16:creationId xmlns:a16="http://schemas.microsoft.com/office/drawing/2014/main" xmlns:p14="http://schemas.microsoft.com/office/powerpoint/2010/main" xmlns="" id="{583707E1-11E4-4561-910F-2D94A4ABE97F}"/>
                  </a:ext>
                </a:extLst>
              </p:cNvPr>
              <p:cNvPicPr/>
              <p:nvPr/>
            </p:nvPicPr>
            <p:blipFill>
              <a:blip r:embed="rId48"/>
              <a:stretch>
                <a:fillRect/>
              </a:stretch>
            </p:blipFill>
            <p:spPr>
              <a:xfrm>
                <a:off x="10113809" y="491797"/>
                <a:ext cx="3704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34" name="Ink 33">
                <a:extLst>
                  <a:ext uri="{FF2B5EF4-FFF2-40B4-BE49-F238E27FC236}">
                    <a16:creationId xmlns:a16="http://schemas.microsoft.com/office/drawing/2014/main" xmlns:p14="http://schemas.microsoft.com/office/powerpoint/2010/main" xmlns="" id="{0E62669F-1A79-4D45-A847-A9C9D43FF396}"/>
                  </a:ext>
                </a:extLst>
              </p:cNvPr>
              <p:cNvPicPr/>
              <p:nvPr/>
            </p:nvPicPr>
            <p:blipFill>
              <a:blip r:embed="rId50"/>
              <a:stretch>
                <a:fillRect/>
              </a:stretch>
            </p:blipFill>
            <p:spPr>
              <a:xfrm>
                <a:off x="10846715" y="436717"/>
                <a:ext cx="108074"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35" name="Ink 34">
                <a:extLst>
                  <a:ext uri="{FF2B5EF4-FFF2-40B4-BE49-F238E27FC236}">
                    <a16:creationId xmlns:a16="http://schemas.microsoft.com/office/drawing/2014/main" xmlns:p14="http://schemas.microsoft.com/office/powerpoint/2010/main" xmlns="" id="{F0462762-A70B-4CD3-86DC-D75AE33997E9}"/>
                  </a:ext>
                </a:extLst>
              </p:cNvPr>
              <p:cNvPicPr/>
              <p:nvPr/>
            </p:nvPicPr>
            <p:blipFill>
              <a:blip r:embed="rId52"/>
              <a:stretch>
                <a:fillRect/>
              </a:stretch>
            </p:blipFill>
            <p:spPr>
              <a:xfrm>
                <a:off x="11083289" y="322237"/>
                <a:ext cx="101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36" name="Ink 35">
                <a:extLst>
                  <a:ext uri="{FF2B5EF4-FFF2-40B4-BE49-F238E27FC236}">
                    <a16:creationId xmlns:a16="http://schemas.microsoft.com/office/drawing/2014/main" xmlns:p14="http://schemas.microsoft.com/office/powerpoint/2010/main" xmlns="" id="{6524408D-E02D-49C0-ADF1-ED46DA5C8C91}"/>
                  </a:ext>
                </a:extLst>
              </p:cNvPr>
              <p:cNvPicPr/>
              <p:nvPr/>
            </p:nvPicPr>
            <p:blipFill>
              <a:blip r:embed="rId54"/>
              <a:stretch>
                <a:fillRect/>
              </a:stretch>
            </p:blipFill>
            <p:spPr>
              <a:xfrm>
                <a:off x="8308049" y="1097317"/>
                <a:ext cx="469800" cy="48600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450382809"/>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pic>
        <p:nvPicPr>
          <p:cNvPr id="5" name="Picture 4"/>
          <p:cNvPicPr>
            <a:picLocks noChangeAspect="1"/>
          </p:cNvPicPr>
          <p:nvPr/>
        </p:nvPicPr>
        <p:blipFill>
          <a:blip r:embed="rId81"/>
          <a:stretch>
            <a:fillRect/>
          </a:stretch>
        </p:blipFill>
        <p:spPr>
          <a:xfrm>
            <a:off x="6390539" y="3753633"/>
            <a:ext cx="2097787" cy="1263579"/>
          </a:xfrm>
          <a:prstGeom prst="rect">
            <a:avLst/>
          </a:prstGeom>
        </p:spPr>
      </p:pic>
    </p:spTree>
    <p:extLst>
      <p:ext uri="{BB962C8B-B14F-4D97-AF65-F5344CB8AC3E}">
        <p14:creationId xmlns:p14="http://schemas.microsoft.com/office/powerpoint/2010/main" val="3422590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p:spTree>
    <p:extLst>
      <p:ext uri="{BB962C8B-B14F-4D97-AF65-F5344CB8AC3E}">
        <p14:creationId xmlns:p14="http://schemas.microsoft.com/office/powerpoint/2010/main" val="37870436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29" name="Ink 28">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30" name="Ink 29">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31" name="Ink 30">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32" name="Ink 31">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33" name="Ink 32">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4" name="Ink 33">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5" name="Ink 34">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6" name="Ink 35">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37" name="Ink 36">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38" name="Ink 37">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39" name="Ink 38">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0" name="Ink 39">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1" name="Ink 40">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2" name="Ink 41">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p:spTree>
    <p:extLst>
      <p:ext uri="{BB962C8B-B14F-4D97-AF65-F5344CB8AC3E}">
        <p14:creationId xmlns:p14="http://schemas.microsoft.com/office/powerpoint/2010/main" val="34643916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45" name="Ink 44">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46" name="Ink 45">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47" name="Ink 46">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48" name="Ink 47">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49" name="Ink 48">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50" name="Ink 49">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51" name="Ink 50">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52" name="Ink 51">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53" name="Ink 52">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4" name="Ink 53">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54" name="Ink 53">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55" name="Ink 54">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56" name="Ink 55">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57" name="Ink 56">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58" name="Ink 57">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Ink 58">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59" name="Ink 58">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0" name="Ink 59">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60" name="Ink 59">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61" name="Ink 60">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62" name="Ink 61">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2">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63" name="Ink 62">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64">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65" name="Ink 64">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6" name="Ink 65">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66" name="Ink 65">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68" name="Ink 67">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9" name="Ink 68">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69" name="Ink 68">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71" name="Ink 70">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72" name="Ink 71">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Ink 72">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73" name="Ink 72">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74" name="Ink 73">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76" name="Ink 75">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77" name="Ink 76">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1" name="Ink 80">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81" name="Ink 80">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2" name="Ink 81">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82" name="Ink 81">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84" name="Ink 83">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85" name="Ink 84">
                <a:extLst>
                  <a:ext uri="{FF2B5EF4-FFF2-40B4-BE49-F238E27FC236}">
                    <a16:creationId xmlns:a16="http://schemas.microsoft.com/office/drawing/2014/main" xmlns:p14="http://schemas.microsoft.com/office/powerpoint/2010/main" xmlns="" id="{6EEBCA12-5E89-4EEC-BD7B-A2B6458E7DDC}"/>
                  </a:ext>
                </a:extLst>
              </p:cNvPr>
              <p:cNvPicPr/>
              <p:nvPr/>
            </p:nvPicPr>
            <p:blipFill>
              <a:blip r:embed="rId79"/>
              <a:stretch>
                <a:fillRect/>
              </a:stretch>
            </p:blipFill>
            <p:spPr>
              <a:xfrm>
                <a:off x="388411" y="5784226"/>
                <a:ext cx="239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86" name="Ink 85">
                <a:extLst>
                  <a:ext uri="{FF2B5EF4-FFF2-40B4-BE49-F238E27FC236}">
                    <a16:creationId xmlns:a16="http://schemas.microsoft.com/office/drawing/2014/main" xmlns:p14="http://schemas.microsoft.com/office/powerpoint/2010/main" xmlns="" id="{81EBD67C-4800-4A59-86F6-D74703C783DF}"/>
                  </a:ext>
                </a:extLst>
              </p:cNvPr>
              <p:cNvPicPr/>
              <p:nvPr/>
            </p:nvPicPr>
            <p:blipFill>
              <a:blip r:embed="rId81"/>
              <a:stretch>
                <a:fillRect/>
              </a:stretch>
            </p:blipFill>
            <p:spPr>
              <a:xfrm>
                <a:off x="674638" y="5676946"/>
                <a:ext cx="189654"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87" name="Ink 86">
                <a:extLst>
                  <a:ext uri="{FF2B5EF4-FFF2-40B4-BE49-F238E27FC236}">
                    <a16:creationId xmlns:a16="http://schemas.microsoft.com/office/drawing/2014/main" xmlns:p14="http://schemas.microsoft.com/office/powerpoint/2010/main" xmlns="" id="{AD19F31E-316C-48A3-B355-F05BF47B4C0E}"/>
                  </a:ext>
                </a:extLst>
              </p:cNvPr>
              <p:cNvPicPr/>
              <p:nvPr/>
            </p:nvPicPr>
            <p:blipFill>
              <a:blip r:embed="rId83"/>
              <a:stretch>
                <a:fillRect/>
              </a:stretch>
            </p:blipFill>
            <p:spPr>
              <a:xfrm>
                <a:off x="1153020" y="5638426"/>
                <a:ext cx="221818"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87">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88" name="Ink 87">
                <a:extLst>
                  <a:ext uri="{FF2B5EF4-FFF2-40B4-BE49-F238E27FC236}">
                    <a16:creationId xmlns:a16="http://schemas.microsoft.com/office/drawing/2014/main" xmlns:p14="http://schemas.microsoft.com/office/powerpoint/2010/main" xmlns="" id="{B8303BFC-37D1-46FB-A665-1FAADE4583B8}"/>
                  </a:ext>
                </a:extLst>
              </p:cNvPr>
              <p:cNvPicPr/>
              <p:nvPr/>
            </p:nvPicPr>
            <p:blipFill>
              <a:blip r:embed="rId85"/>
              <a:stretch>
                <a:fillRect/>
              </a:stretch>
            </p:blipFill>
            <p:spPr>
              <a:xfrm>
                <a:off x="1441051" y="5852233"/>
                <a:ext cx="132480" cy="19552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8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89" name="Ink 88">
                <a:extLst>
                  <a:ext uri="{FF2B5EF4-FFF2-40B4-BE49-F238E27FC236}">
                    <a16:creationId xmlns:a16="http://schemas.microsoft.com/office/drawing/2014/main" xmlns:p14="http://schemas.microsoft.com/office/powerpoint/2010/main" xmlns="" id="{3D110150-206A-47F7-A95E-6419B3509305}"/>
                  </a:ext>
                </a:extLst>
              </p:cNvPr>
              <p:cNvPicPr/>
              <p:nvPr/>
            </p:nvPicPr>
            <p:blipFill>
              <a:blip r:embed="rId87"/>
              <a:stretch>
                <a:fillRect/>
              </a:stretch>
            </p:blipFill>
            <p:spPr>
              <a:xfrm>
                <a:off x="1664278" y="5899426"/>
                <a:ext cx="102912"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2" name="Ink 91">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92" name="Ink 91">
                <a:extLst>
                  <a:ext uri="{FF2B5EF4-FFF2-40B4-BE49-F238E27FC236}">
                    <a16:creationId xmlns:a16="http://schemas.microsoft.com/office/drawing/2014/main" xmlns:p14="http://schemas.microsoft.com/office/powerpoint/2010/main" xmlns="" id="{3C504251-85FE-449F-AB51-148D80065E34}"/>
                  </a:ext>
                </a:extLst>
              </p:cNvPr>
              <p:cNvPicPr/>
              <p:nvPr/>
            </p:nvPicPr>
            <p:blipFill>
              <a:blip r:embed="rId89"/>
              <a:stretch>
                <a:fillRect/>
              </a:stretch>
            </p:blipFill>
            <p:spPr>
              <a:xfrm>
                <a:off x="1860811" y="5689480"/>
                <a:ext cx="21240" cy="6561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Ink 92">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93" name="Ink 92">
                <a:extLst>
                  <a:ext uri="{FF2B5EF4-FFF2-40B4-BE49-F238E27FC236}">
                    <a16:creationId xmlns:a16="http://schemas.microsoft.com/office/drawing/2014/main" xmlns:p14="http://schemas.microsoft.com/office/powerpoint/2010/main" xmlns="" id="{F140BB60-920D-40E6-999F-784DB2202AAB}"/>
                  </a:ext>
                </a:extLst>
              </p:cNvPr>
              <p:cNvPicPr/>
              <p:nvPr/>
            </p:nvPicPr>
            <p:blipFill>
              <a:blip r:embed="rId91"/>
              <a:stretch>
                <a:fillRect/>
              </a:stretch>
            </p:blipFill>
            <p:spPr>
              <a:xfrm>
                <a:off x="1930291" y="5569666"/>
                <a:ext cx="1468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Ink 96">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97" name="Ink 96">
                <a:extLst>
                  <a:ext uri="{FF2B5EF4-FFF2-40B4-BE49-F238E27FC236}">
                    <a16:creationId xmlns:a16="http://schemas.microsoft.com/office/drawing/2014/main" xmlns:p14="http://schemas.microsoft.com/office/powerpoint/2010/main" xmlns="" id="{E7665AB4-0845-4034-8A0C-13A7459E175E}"/>
                  </a:ext>
                </a:extLst>
              </p:cNvPr>
              <p:cNvPicPr/>
              <p:nvPr/>
            </p:nvPicPr>
            <p:blipFill>
              <a:blip r:embed="rId93"/>
              <a:stretch>
                <a:fillRect/>
              </a:stretch>
            </p:blipFill>
            <p:spPr>
              <a:xfrm>
                <a:off x="2493331" y="5629066"/>
                <a:ext cx="3301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8" name="Ink 97">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98" name="Ink 97">
                <a:extLst>
                  <a:ext uri="{FF2B5EF4-FFF2-40B4-BE49-F238E27FC236}">
                    <a16:creationId xmlns:a16="http://schemas.microsoft.com/office/drawing/2014/main" xmlns:p14="http://schemas.microsoft.com/office/powerpoint/2010/main" xmlns="" id="{36F2096A-42EB-4FA6-85A0-F42A11D31BB4}"/>
                  </a:ext>
                </a:extLst>
              </p:cNvPr>
              <p:cNvPicPr/>
              <p:nvPr/>
            </p:nvPicPr>
            <p:blipFill>
              <a:blip r:embed="rId95"/>
              <a:stretch>
                <a:fillRect/>
              </a:stretch>
            </p:blipFill>
            <p:spPr>
              <a:xfrm>
                <a:off x="2935051" y="5760411"/>
                <a:ext cx="121680" cy="12826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0" name="Ink 99">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100" name="Ink 99">
                <a:extLst>
                  <a:ext uri="{FF2B5EF4-FFF2-40B4-BE49-F238E27FC236}">
                    <a16:creationId xmlns:a16="http://schemas.microsoft.com/office/drawing/2014/main" xmlns:p14="http://schemas.microsoft.com/office/powerpoint/2010/main" xmlns="" id="{BBE45C35-6253-49D4-8202-3E2CE6993C2D}"/>
                  </a:ext>
                </a:extLst>
              </p:cNvPr>
              <p:cNvPicPr/>
              <p:nvPr/>
            </p:nvPicPr>
            <p:blipFill>
              <a:blip r:embed="rId97"/>
              <a:stretch>
                <a:fillRect/>
              </a:stretch>
            </p:blipFill>
            <p:spPr>
              <a:xfrm>
                <a:off x="3555331" y="5501986"/>
                <a:ext cx="2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1" name="Ink 100">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101" name="Ink 100">
                <a:extLst>
                  <a:ext uri="{FF2B5EF4-FFF2-40B4-BE49-F238E27FC236}">
                    <a16:creationId xmlns:a16="http://schemas.microsoft.com/office/drawing/2014/main" xmlns:p14="http://schemas.microsoft.com/office/powerpoint/2010/main" xmlns="" id="{01056DC7-0669-4C87-BBF1-55212ABF31AA}"/>
                  </a:ext>
                </a:extLst>
              </p:cNvPr>
              <p:cNvPicPr/>
              <p:nvPr/>
            </p:nvPicPr>
            <p:blipFill>
              <a:blip r:embed="rId99"/>
              <a:stretch>
                <a:fillRect/>
              </a:stretch>
            </p:blipFill>
            <p:spPr>
              <a:xfrm>
                <a:off x="3556051" y="5502706"/>
                <a:ext cx="601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103" name="Ink 102">
                <a:extLst>
                  <a:ext uri="{FF2B5EF4-FFF2-40B4-BE49-F238E27FC236}">
                    <a16:creationId xmlns:a16="http://schemas.microsoft.com/office/drawing/2014/main" xmlns:p14="http://schemas.microsoft.com/office/powerpoint/2010/main" xmlns="" id="{9D9A9CAB-9124-406F-B8B9-6C0BF7145E5D}"/>
                  </a:ext>
                </a:extLst>
              </p:cNvPr>
              <p:cNvPicPr/>
              <p:nvPr/>
            </p:nvPicPr>
            <p:blipFill>
              <a:blip r:embed="rId101"/>
              <a:stretch>
                <a:fillRect/>
              </a:stretch>
            </p:blipFill>
            <p:spPr>
              <a:xfrm>
                <a:off x="3515371" y="5783506"/>
                <a:ext cx="173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104" name="Ink 103">
                <a:extLst>
                  <a:ext uri="{FF2B5EF4-FFF2-40B4-BE49-F238E27FC236}">
                    <a16:creationId xmlns:a16="http://schemas.microsoft.com/office/drawing/2014/main" xmlns:p14="http://schemas.microsoft.com/office/powerpoint/2010/main" xmlns="" id="{F223E9A5-C763-415F-8AFF-98938A38AEC5}"/>
                  </a:ext>
                </a:extLst>
              </p:cNvPr>
              <p:cNvPicPr/>
              <p:nvPr/>
            </p:nvPicPr>
            <p:blipFill>
              <a:blip r:embed="rId103"/>
              <a:stretch>
                <a:fillRect/>
              </a:stretch>
            </p:blipFill>
            <p:spPr>
              <a:xfrm>
                <a:off x="3759091" y="5696347"/>
                <a:ext cx="119520" cy="184398"/>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7" name="Ink 106">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107" name="Ink 106">
                <a:extLst>
                  <a:ext uri="{FF2B5EF4-FFF2-40B4-BE49-F238E27FC236}">
                    <a16:creationId xmlns:a16="http://schemas.microsoft.com/office/drawing/2014/main" xmlns:p14="http://schemas.microsoft.com/office/powerpoint/2010/main" xmlns="" id="{C638954A-0D46-4365-8AA9-06C63B9E5E76}"/>
                  </a:ext>
                </a:extLst>
              </p:cNvPr>
              <p:cNvPicPr/>
              <p:nvPr/>
            </p:nvPicPr>
            <p:blipFill>
              <a:blip r:embed="rId105"/>
              <a:stretch>
                <a:fillRect/>
              </a:stretch>
            </p:blipFill>
            <p:spPr>
              <a:xfrm>
                <a:off x="3990931" y="5671157"/>
                <a:ext cx="80280" cy="19841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8" name="Ink 107">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108" name="Ink 107">
                <a:extLst>
                  <a:ext uri="{FF2B5EF4-FFF2-40B4-BE49-F238E27FC236}">
                    <a16:creationId xmlns:a16="http://schemas.microsoft.com/office/drawing/2014/main" xmlns:p14="http://schemas.microsoft.com/office/powerpoint/2010/main" xmlns="" id="{E27AE659-6EF4-440E-BF2D-AC9C7C63C538}"/>
                  </a:ext>
                </a:extLst>
              </p:cNvPr>
              <p:cNvPicPr/>
              <p:nvPr/>
            </p:nvPicPr>
            <p:blipFill>
              <a:blip r:embed="rId107"/>
              <a:stretch>
                <a:fillRect/>
              </a:stretch>
            </p:blipFill>
            <p:spPr>
              <a:xfrm>
                <a:off x="4186771" y="5417026"/>
                <a:ext cx="3636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0" name="Ink 10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110" name="Ink 109">
                <a:extLst>
                  <a:ext uri="{FF2B5EF4-FFF2-40B4-BE49-F238E27FC236}">
                    <a16:creationId xmlns:a16="http://schemas.microsoft.com/office/drawing/2014/main" xmlns:p14="http://schemas.microsoft.com/office/powerpoint/2010/main" xmlns="" id="{FE2B8A48-8094-4F5E-B238-D79431911B88}"/>
                  </a:ext>
                </a:extLst>
              </p:cNvPr>
              <p:cNvPicPr/>
              <p:nvPr/>
            </p:nvPicPr>
            <p:blipFill>
              <a:blip r:embed="rId109"/>
              <a:stretch>
                <a:fillRect/>
              </a:stretch>
            </p:blipFill>
            <p:spPr>
              <a:xfrm>
                <a:off x="4102891" y="5755066"/>
                <a:ext cx="212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1" name="Ink 11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111" name="Ink 110">
                <a:extLst>
                  <a:ext uri="{FF2B5EF4-FFF2-40B4-BE49-F238E27FC236}">
                    <a16:creationId xmlns:a16="http://schemas.microsoft.com/office/drawing/2014/main" xmlns:p14="http://schemas.microsoft.com/office/powerpoint/2010/main" xmlns="" id="{E8EB8C3F-8597-4BD0-9F7D-C2BF0579046E}"/>
                  </a:ext>
                </a:extLst>
              </p:cNvPr>
              <p:cNvPicPr/>
              <p:nvPr/>
            </p:nvPicPr>
            <p:blipFill>
              <a:blip r:embed="rId111"/>
              <a:stretch>
                <a:fillRect/>
              </a:stretch>
            </p:blipFill>
            <p:spPr>
              <a:xfrm>
                <a:off x="4382251" y="5640946"/>
                <a:ext cx="1105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113" name="Ink 112">
                <a:extLst>
                  <a:ext uri="{FF2B5EF4-FFF2-40B4-BE49-F238E27FC236}">
                    <a16:creationId xmlns:a16="http://schemas.microsoft.com/office/drawing/2014/main" xmlns:p14="http://schemas.microsoft.com/office/powerpoint/2010/main" xmlns="" id="{3DFA210D-4BB9-4076-85CE-BCB42DB215DC}"/>
                  </a:ext>
                </a:extLst>
              </p:cNvPr>
              <p:cNvPicPr/>
              <p:nvPr/>
            </p:nvPicPr>
            <p:blipFill>
              <a:blip r:embed="rId113"/>
              <a:stretch>
                <a:fillRect/>
              </a:stretch>
            </p:blipFill>
            <p:spPr>
              <a:xfrm>
                <a:off x="1300804" y="6353746"/>
                <a:ext cx="43609"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114" name="Ink 113">
                <a:extLst>
                  <a:ext uri="{FF2B5EF4-FFF2-40B4-BE49-F238E27FC236}">
                    <a16:creationId xmlns:a16="http://schemas.microsoft.com/office/drawing/2014/main" xmlns:p14="http://schemas.microsoft.com/office/powerpoint/2010/main" xmlns="" id="{EA8672A5-C2F0-4BB0-BB69-EC39158683B0}"/>
                  </a:ext>
                </a:extLst>
              </p:cNvPr>
              <p:cNvPicPr/>
              <p:nvPr/>
            </p:nvPicPr>
            <p:blipFill>
              <a:blip r:embed="rId115"/>
              <a:stretch>
                <a:fillRect/>
              </a:stretch>
            </p:blipFill>
            <p:spPr>
              <a:xfrm>
                <a:off x="1459771" y="6314506"/>
                <a:ext cx="1105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116" name="Ink 115">
                <a:extLst>
                  <a:ext uri="{FF2B5EF4-FFF2-40B4-BE49-F238E27FC236}">
                    <a16:creationId xmlns:a16="http://schemas.microsoft.com/office/drawing/2014/main" xmlns:p14="http://schemas.microsoft.com/office/powerpoint/2010/main" xmlns="" id="{64045082-4E80-4EEF-8132-3636D67F4E42}"/>
                  </a:ext>
                </a:extLst>
              </p:cNvPr>
              <p:cNvPicPr/>
              <p:nvPr/>
            </p:nvPicPr>
            <p:blipFill>
              <a:blip r:embed="rId117"/>
              <a:stretch>
                <a:fillRect/>
              </a:stretch>
            </p:blipFill>
            <p:spPr>
              <a:xfrm>
                <a:off x="2122756" y="6317026"/>
                <a:ext cx="41014"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7" name="Ink 116">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117" name="Ink 116">
                <a:extLst>
                  <a:ext uri="{FF2B5EF4-FFF2-40B4-BE49-F238E27FC236}">
                    <a16:creationId xmlns:a16="http://schemas.microsoft.com/office/drawing/2014/main" xmlns:p14="http://schemas.microsoft.com/office/powerpoint/2010/main" xmlns="" id="{29C020A8-C9C1-4834-861F-0AB27E68CFD4}"/>
                  </a:ext>
                </a:extLst>
              </p:cNvPr>
              <p:cNvPicPr/>
              <p:nvPr/>
            </p:nvPicPr>
            <p:blipFill>
              <a:blip r:embed="rId119"/>
              <a:stretch>
                <a:fillRect/>
              </a:stretch>
            </p:blipFill>
            <p:spPr>
              <a:xfrm>
                <a:off x="2251771" y="6205426"/>
                <a:ext cx="131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9" name="Ink 118">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119" name="Ink 118">
                <a:extLst>
                  <a:ext uri="{FF2B5EF4-FFF2-40B4-BE49-F238E27FC236}">
                    <a16:creationId xmlns:a16="http://schemas.microsoft.com/office/drawing/2014/main" xmlns:p14="http://schemas.microsoft.com/office/powerpoint/2010/main" xmlns="" id="{F23B9FE1-FD9E-44A2-8733-3C32CB4F71DB}"/>
                  </a:ext>
                </a:extLst>
              </p:cNvPr>
              <p:cNvPicPr/>
              <p:nvPr/>
            </p:nvPicPr>
            <p:blipFill>
              <a:blip r:embed="rId121"/>
              <a:stretch>
                <a:fillRect/>
              </a:stretch>
            </p:blipFill>
            <p:spPr>
              <a:xfrm>
                <a:off x="2456836" y="6305824"/>
                <a:ext cx="65394" cy="15596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0" name="Ink 119">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120" name="Ink 119">
                <a:extLst>
                  <a:ext uri="{FF2B5EF4-FFF2-40B4-BE49-F238E27FC236}">
                    <a16:creationId xmlns:a16="http://schemas.microsoft.com/office/drawing/2014/main" xmlns:p14="http://schemas.microsoft.com/office/powerpoint/2010/main" xmlns="" id="{59D0237C-8C8B-473D-9120-7B600F641EA3}"/>
                  </a:ext>
                </a:extLst>
              </p:cNvPr>
              <p:cNvPicPr/>
              <p:nvPr/>
            </p:nvPicPr>
            <p:blipFill>
              <a:blip r:embed="rId123"/>
              <a:stretch>
                <a:fillRect/>
              </a:stretch>
            </p:blipFill>
            <p:spPr>
              <a:xfrm>
                <a:off x="2637362" y="6100666"/>
                <a:ext cx="39621"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2" name="Ink 121">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122" name="Ink 121">
                <a:extLst>
                  <a:ext uri="{FF2B5EF4-FFF2-40B4-BE49-F238E27FC236}">
                    <a16:creationId xmlns:a16="http://schemas.microsoft.com/office/drawing/2014/main" xmlns:p14="http://schemas.microsoft.com/office/powerpoint/2010/main" xmlns="" id="{C3719713-10E4-40E6-95A7-55066B9C0927}"/>
                  </a:ext>
                </a:extLst>
              </p:cNvPr>
              <p:cNvPicPr/>
              <p:nvPr/>
            </p:nvPicPr>
            <p:blipFill>
              <a:blip r:embed="rId125"/>
              <a:stretch>
                <a:fillRect/>
              </a:stretch>
            </p:blipFill>
            <p:spPr>
              <a:xfrm>
                <a:off x="2746051" y="6339706"/>
                <a:ext cx="98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3" name="Ink 122">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123" name="Ink 122">
                <a:extLst>
                  <a:ext uri="{FF2B5EF4-FFF2-40B4-BE49-F238E27FC236}">
                    <a16:creationId xmlns:a16="http://schemas.microsoft.com/office/drawing/2014/main" xmlns:p14="http://schemas.microsoft.com/office/powerpoint/2010/main" xmlns="" id="{12A23D26-1A19-41A3-B06A-F097647FAE1C}"/>
                  </a:ext>
                </a:extLst>
              </p:cNvPr>
              <p:cNvPicPr/>
              <p:nvPr/>
            </p:nvPicPr>
            <p:blipFill>
              <a:blip r:embed="rId127"/>
              <a:stretch>
                <a:fillRect/>
              </a:stretch>
            </p:blipFill>
            <p:spPr>
              <a:xfrm>
                <a:off x="3007051" y="6089146"/>
                <a:ext cx="504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4" name="Ink 123">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124" name="Ink 123">
                <a:extLst>
                  <a:ext uri="{FF2B5EF4-FFF2-40B4-BE49-F238E27FC236}">
                    <a16:creationId xmlns:a16="http://schemas.microsoft.com/office/drawing/2014/main" xmlns:p14="http://schemas.microsoft.com/office/powerpoint/2010/main" xmlns="" id="{43BA8E4F-81B4-49A9-924A-8E5CD29126EB}"/>
                  </a:ext>
                </a:extLst>
              </p:cNvPr>
              <p:cNvPicPr/>
              <p:nvPr/>
            </p:nvPicPr>
            <p:blipFill>
              <a:blip r:embed="rId129"/>
              <a:stretch>
                <a:fillRect/>
              </a:stretch>
            </p:blipFill>
            <p:spPr>
              <a:xfrm>
                <a:off x="2971051" y="6341866"/>
                <a:ext cx="123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5" name="Ink 124">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125" name="Ink 124">
                <a:extLst>
                  <a:ext uri="{FF2B5EF4-FFF2-40B4-BE49-F238E27FC236}">
                    <a16:creationId xmlns:a16="http://schemas.microsoft.com/office/drawing/2014/main" xmlns:p14="http://schemas.microsoft.com/office/powerpoint/2010/main" xmlns="" id="{EEF9F1D8-112E-4BC3-A038-33DCED245F86}"/>
                  </a:ext>
                </a:extLst>
              </p:cNvPr>
              <p:cNvPicPr/>
              <p:nvPr/>
            </p:nvPicPr>
            <p:blipFill>
              <a:blip r:embed="rId131"/>
              <a:stretch>
                <a:fillRect/>
              </a:stretch>
            </p:blipFill>
            <p:spPr>
              <a:xfrm>
                <a:off x="3223441" y="6315586"/>
                <a:ext cx="265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6" name="Ink 125">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126" name="Ink 125">
                <a:extLst>
                  <a:ext uri="{FF2B5EF4-FFF2-40B4-BE49-F238E27FC236}">
                    <a16:creationId xmlns:a16="http://schemas.microsoft.com/office/drawing/2014/main" xmlns:p14="http://schemas.microsoft.com/office/powerpoint/2010/main" xmlns="" id="{18B46133-9403-4A53-BF78-1C684262BF13}"/>
                  </a:ext>
                </a:extLst>
              </p:cNvPr>
              <p:cNvPicPr/>
              <p:nvPr/>
            </p:nvPicPr>
            <p:blipFill>
              <a:blip r:embed="rId133"/>
              <a:stretch>
                <a:fillRect/>
              </a:stretch>
            </p:blipFill>
            <p:spPr>
              <a:xfrm>
                <a:off x="3314851" y="6292186"/>
                <a:ext cx="90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8" name="Ink 127">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128" name="Ink 127">
                <a:extLst>
                  <a:ext uri="{FF2B5EF4-FFF2-40B4-BE49-F238E27FC236}">
                    <a16:creationId xmlns:a16="http://schemas.microsoft.com/office/drawing/2014/main" xmlns:p14="http://schemas.microsoft.com/office/powerpoint/2010/main" xmlns="" id="{897A7C3A-862A-4633-A564-FF318D6D39E6}"/>
                  </a:ext>
                </a:extLst>
              </p:cNvPr>
              <p:cNvPicPr/>
              <p:nvPr/>
            </p:nvPicPr>
            <p:blipFill>
              <a:blip r:embed="rId135"/>
              <a:stretch>
                <a:fillRect/>
              </a:stretch>
            </p:blipFill>
            <p:spPr>
              <a:xfrm>
                <a:off x="3499171" y="6330660"/>
                <a:ext cx="115920" cy="12031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9" name="Ink 128">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129" name="Ink 128">
                <a:extLst>
                  <a:ext uri="{FF2B5EF4-FFF2-40B4-BE49-F238E27FC236}">
                    <a16:creationId xmlns:a16="http://schemas.microsoft.com/office/drawing/2014/main" xmlns:p14="http://schemas.microsoft.com/office/powerpoint/2010/main" xmlns="" id="{EAE8E75D-04A1-457E-BBE1-7A35749738F3}"/>
                  </a:ext>
                </a:extLst>
              </p:cNvPr>
              <p:cNvPicPr/>
              <p:nvPr/>
            </p:nvPicPr>
            <p:blipFill>
              <a:blip r:embed="rId137"/>
              <a:stretch>
                <a:fillRect/>
              </a:stretch>
            </p:blipFill>
            <p:spPr>
              <a:xfrm>
                <a:off x="2125411" y="6122266"/>
                <a:ext cx="68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1" name="Ink 130">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131" name="Ink 130">
                <a:extLst>
                  <a:ext uri="{FF2B5EF4-FFF2-40B4-BE49-F238E27FC236}">
                    <a16:creationId xmlns:a16="http://schemas.microsoft.com/office/drawing/2014/main" xmlns:p14="http://schemas.microsoft.com/office/powerpoint/2010/main" xmlns="" id="{427C06B8-4D17-4E69-A0F5-19719ABE45B4}"/>
                  </a:ext>
                </a:extLst>
              </p:cNvPr>
              <p:cNvPicPr/>
              <p:nvPr/>
            </p:nvPicPr>
            <p:blipFill>
              <a:blip r:embed="rId139"/>
              <a:stretch>
                <a:fillRect/>
              </a:stretch>
            </p:blipFill>
            <p:spPr>
              <a:xfrm>
                <a:off x="1218931" y="6186706"/>
                <a:ext cx="26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2" name="Ink 131">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132" name="Ink 131">
                <a:extLst>
                  <a:ext uri="{FF2B5EF4-FFF2-40B4-BE49-F238E27FC236}">
                    <a16:creationId xmlns:a16="http://schemas.microsoft.com/office/drawing/2014/main" xmlns:p14="http://schemas.microsoft.com/office/powerpoint/2010/main" xmlns="" id="{8473636C-0D3B-4ADA-BC78-C7DA926C2670}"/>
                  </a:ext>
                </a:extLst>
              </p:cNvPr>
              <p:cNvPicPr/>
              <p:nvPr/>
            </p:nvPicPr>
            <p:blipFill>
              <a:blip r:embed="rId141"/>
              <a:stretch>
                <a:fillRect/>
              </a:stretch>
            </p:blipFill>
            <p:spPr>
              <a:xfrm>
                <a:off x="3714725" y="6432851"/>
                <a:ext cx="47424" cy="5883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4" name="Ink 133">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134" name="Ink 133">
                <a:extLst>
                  <a:ext uri="{FF2B5EF4-FFF2-40B4-BE49-F238E27FC236}">
                    <a16:creationId xmlns:a16="http://schemas.microsoft.com/office/drawing/2014/main" xmlns:p14="http://schemas.microsoft.com/office/powerpoint/2010/main" xmlns="" id="{DC6B5750-A78D-47EF-AE65-44D1BB08CA51}"/>
                  </a:ext>
                </a:extLst>
              </p:cNvPr>
              <p:cNvPicPr/>
              <p:nvPr/>
            </p:nvPicPr>
            <p:blipFill>
              <a:blip r:embed="rId143"/>
              <a:stretch>
                <a:fillRect/>
              </a:stretch>
            </p:blipFill>
            <p:spPr>
              <a:xfrm>
                <a:off x="3833251" y="6035506"/>
                <a:ext cx="71640" cy="212760"/>
              </a:xfrm>
              <a:prstGeom prst="rect">
                <a:avLst/>
              </a:prstGeom>
            </p:spPr>
          </p:pic>
        </mc:Fallback>
      </mc:AlternateContent>
    </p:spTree>
    <p:extLst>
      <p:ext uri="{BB962C8B-B14F-4D97-AF65-F5344CB8AC3E}">
        <p14:creationId xmlns:p14="http://schemas.microsoft.com/office/powerpoint/2010/main" val="15289484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280" y="2701080"/>
            <a:ext cx="10842235" cy="3739664"/>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516B096-5840-4F05-9708-27A3AEB90DA4}"/>
                  </a:ext>
                </a:extLst>
              </p14:cNvPr>
              <p14:cNvContentPartPr/>
              <p14:nvPr/>
            </p14:nvContentPartPr>
            <p14:xfrm>
              <a:off x="7042250" y="3289410"/>
              <a:ext cx="3403440" cy="626400"/>
            </p14:xfrm>
          </p:contentPart>
        </mc:Choice>
        <mc:Fallback xmlns="">
          <p:pic>
            <p:nvPicPr>
              <p:cNvPr id="4" name="Ink 3">
                <a:extLst>
                  <a:ext uri="{FF2B5EF4-FFF2-40B4-BE49-F238E27FC236}">
                    <a16:creationId xmlns:a16="http://schemas.microsoft.com/office/drawing/2014/main" id="{2516B096-5840-4F05-9708-27A3AEB90DA4}"/>
                  </a:ext>
                </a:extLst>
              </p:cNvPr>
              <p:cNvPicPr/>
              <p:nvPr/>
            </p:nvPicPr>
            <p:blipFill>
              <a:blip r:embed="rId5"/>
              <a:stretch>
                <a:fillRect/>
              </a:stretch>
            </p:blipFill>
            <p:spPr>
              <a:xfrm>
                <a:off x="7032890" y="3280050"/>
                <a:ext cx="34221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60B15D5-1B9C-434D-AA80-747BC811C396}"/>
                  </a:ext>
                </a:extLst>
              </p14:cNvPr>
              <p14:cNvContentPartPr/>
              <p14:nvPr/>
            </p14:nvContentPartPr>
            <p14:xfrm>
              <a:off x="7027490" y="4257450"/>
              <a:ext cx="3443760" cy="671400"/>
            </p14:xfrm>
          </p:contentPart>
        </mc:Choice>
        <mc:Fallback xmlns="">
          <p:pic>
            <p:nvPicPr>
              <p:cNvPr id="5" name="Ink 4">
                <a:extLst>
                  <a:ext uri="{FF2B5EF4-FFF2-40B4-BE49-F238E27FC236}">
                    <a16:creationId xmlns:a16="http://schemas.microsoft.com/office/drawing/2014/main" id="{060B15D5-1B9C-434D-AA80-747BC811C396}"/>
                  </a:ext>
                </a:extLst>
              </p:cNvPr>
              <p:cNvPicPr/>
              <p:nvPr/>
            </p:nvPicPr>
            <p:blipFill>
              <a:blip r:embed="rId7"/>
              <a:stretch>
                <a:fillRect/>
              </a:stretch>
            </p:blipFill>
            <p:spPr>
              <a:xfrm>
                <a:off x="7018130" y="4248090"/>
                <a:ext cx="346248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7D2BE183-B2DA-4617-82AF-FC8B65A88EB3}"/>
                  </a:ext>
                </a:extLst>
              </p14:cNvPr>
              <p14:cNvContentPartPr/>
              <p14:nvPr/>
            </p14:nvContentPartPr>
            <p14:xfrm>
              <a:off x="7126490" y="5219010"/>
              <a:ext cx="4687920" cy="798120"/>
            </p14:xfrm>
          </p:contentPart>
        </mc:Choice>
        <mc:Fallback xmlns="">
          <p:pic>
            <p:nvPicPr>
              <p:cNvPr id="6" name="Ink 5">
                <a:extLst>
                  <a:ext uri="{FF2B5EF4-FFF2-40B4-BE49-F238E27FC236}">
                    <a16:creationId xmlns:a16="http://schemas.microsoft.com/office/drawing/2014/main" id="{7D2BE183-B2DA-4617-82AF-FC8B65A88EB3}"/>
                  </a:ext>
                </a:extLst>
              </p:cNvPr>
              <p:cNvPicPr/>
              <p:nvPr/>
            </p:nvPicPr>
            <p:blipFill>
              <a:blip r:embed="rId9"/>
              <a:stretch>
                <a:fillRect/>
              </a:stretch>
            </p:blipFill>
            <p:spPr>
              <a:xfrm>
                <a:off x="7117130" y="5209650"/>
                <a:ext cx="470664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2600E90-6666-4401-B1AF-580AD0202288}"/>
                  </a:ext>
                </a:extLst>
              </p14:cNvPr>
              <p14:cNvContentPartPr/>
              <p14:nvPr/>
            </p14:nvContentPartPr>
            <p14:xfrm>
              <a:off x="4750130" y="1815210"/>
              <a:ext cx="46800" cy="139680"/>
            </p14:xfrm>
          </p:contentPart>
        </mc:Choice>
        <mc:Fallback xmlns="">
          <p:pic>
            <p:nvPicPr>
              <p:cNvPr id="9" name="Ink 8">
                <a:extLst>
                  <a:ext uri="{FF2B5EF4-FFF2-40B4-BE49-F238E27FC236}">
                    <a16:creationId xmlns:a16="http://schemas.microsoft.com/office/drawing/2014/main" id="{12600E90-6666-4401-B1AF-580AD0202288}"/>
                  </a:ext>
                </a:extLst>
              </p:cNvPr>
              <p:cNvPicPr/>
              <p:nvPr/>
            </p:nvPicPr>
            <p:blipFill>
              <a:blip r:embed="rId11"/>
              <a:stretch>
                <a:fillRect/>
              </a:stretch>
            </p:blipFill>
            <p:spPr>
              <a:xfrm>
                <a:off x="4740770" y="1805850"/>
                <a:ext cx="65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7526AF0-CBCE-4716-BB23-19C472277AEC}"/>
                  </a:ext>
                </a:extLst>
              </p14:cNvPr>
              <p14:cNvContentPartPr/>
              <p14:nvPr/>
            </p14:nvContentPartPr>
            <p14:xfrm>
              <a:off x="4891250" y="1810890"/>
              <a:ext cx="123120" cy="130680"/>
            </p14:xfrm>
          </p:contentPart>
        </mc:Choice>
        <mc:Fallback xmlns="">
          <p:pic>
            <p:nvPicPr>
              <p:cNvPr id="10" name="Ink 9">
                <a:extLst>
                  <a:ext uri="{FF2B5EF4-FFF2-40B4-BE49-F238E27FC236}">
                    <a16:creationId xmlns:a16="http://schemas.microsoft.com/office/drawing/2014/main" id="{67526AF0-CBCE-4716-BB23-19C472277AEC}"/>
                  </a:ext>
                </a:extLst>
              </p:cNvPr>
              <p:cNvPicPr/>
              <p:nvPr/>
            </p:nvPicPr>
            <p:blipFill>
              <a:blip r:embed="rId13"/>
              <a:stretch>
                <a:fillRect/>
              </a:stretch>
            </p:blipFill>
            <p:spPr>
              <a:xfrm>
                <a:off x="4881890" y="1801530"/>
                <a:ext cx="14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AB684B0-7AFB-47CD-9B90-5D3012B59B0C}"/>
                  </a:ext>
                </a:extLst>
              </p14:cNvPr>
              <p14:cNvContentPartPr/>
              <p14:nvPr/>
            </p14:nvContentPartPr>
            <p14:xfrm>
              <a:off x="5035970" y="1607850"/>
              <a:ext cx="360" cy="28800"/>
            </p14:xfrm>
          </p:contentPart>
        </mc:Choice>
        <mc:Fallback xmlns="">
          <p:pic>
            <p:nvPicPr>
              <p:cNvPr id="11" name="Ink 10">
                <a:extLst>
                  <a:ext uri="{FF2B5EF4-FFF2-40B4-BE49-F238E27FC236}">
                    <a16:creationId xmlns:a16="http://schemas.microsoft.com/office/drawing/2014/main" id="{1AB684B0-7AFB-47CD-9B90-5D3012B59B0C}"/>
                  </a:ext>
                </a:extLst>
              </p:cNvPr>
              <p:cNvPicPr/>
              <p:nvPr/>
            </p:nvPicPr>
            <p:blipFill>
              <a:blip r:embed="rId15"/>
              <a:stretch>
                <a:fillRect/>
              </a:stretch>
            </p:blipFill>
            <p:spPr>
              <a:xfrm>
                <a:off x="5026610" y="1598490"/>
                <a:ext cx="19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64AAD29-DC8D-4DB9-9466-248E778D36EA}"/>
                  </a:ext>
                </a:extLst>
              </p14:cNvPr>
              <p14:cNvContentPartPr/>
              <p14:nvPr/>
            </p14:nvContentPartPr>
            <p14:xfrm>
              <a:off x="5119130" y="1369890"/>
              <a:ext cx="210960" cy="578880"/>
            </p14:xfrm>
          </p:contentPart>
        </mc:Choice>
        <mc:Fallback xmlns="">
          <p:pic>
            <p:nvPicPr>
              <p:cNvPr id="14" name="Ink 13">
                <a:extLst>
                  <a:ext uri="{FF2B5EF4-FFF2-40B4-BE49-F238E27FC236}">
                    <a16:creationId xmlns:a16="http://schemas.microsoft.com/office/drawing/2014/main" id="{F64AAD29-DC8D-4DB9-9466-248E778D36EA}"/>
                  </a:ext>
                </a:extLst>
              </p:cNvPr>
              <p:cNvPicPr/>
              <p:nvPr/>
            </p:nvPicPr>
            <p:blipFill>
              <a:blip r:embed="rId17"/>
              <a:stretch>
                <a:fillRect/>
              </a:stretch>
            </p:blipFill>
            <p:spPr>
              <a:xfrm>
                <a:off x="5109770" y="1360530"/>
                <a:ext cx="2296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7F9D133-6D27-4C2C-968B-F1C53712BD96}"/>
                  </a:ext>
                </a:extLst>
              </p14:cNvPr>
              <p14:cNvContentPartPr/>
              <p14:nvPr/>
            </p14:nvContentPartPr>
            <p14:xfrm>
              <a:off x="4280690" y="1467810"/>
              <a:ext cx="369000" cy="547920"/>
            </p14:xfrm>
          </p:contentPart>
        </mc:Choice>
        <mc:Fallback xmlns="">
          <p:pic>
            <p:nvPicPr>
              <p:cNvPr id="15" name="Ink 14">
                <a:extLst>
                  <a:ext uri="{FF2B5EF4-FFF2-40B4-BE49-F238E27FC236}">
                    <a16:creationId xmlns:a16="http://schemas.microsoft.com/office/drawing/2014/main" id="{47F9D133-6D27-4C2C-968B-F1C53712BD96}"/>
                  </a:ext>
                </a:extLst>
              </p:cNvPr>
              <p:cNvPicPr/>
              <p:nvPr/>
            </p:nvPicPr>
            <p:blipFill>
              <a:blip r:embed="rId19"/>
              <a:stretch>
                <a:fillRect/>
              </a:stretch>
            </p:blipFill>
            <p:spPr>
              <a:xfrm>
                <a:off x="4271330" y="1458450"/>
                <a:ext cx="3877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1D5D0400-C6F2-4D02-9279-02EB4A043348}"/>
                  </a:ext>
                </a:extLst>
              </p14:cNvPr>
              <p14:cNvContentPartPr/>
              <p14:nvPr/>
            </p14:nvContentPartPr>
            <p14:xfrm>
              <a:off x="5647250" y="1713690"/>
              <a:ext cx="188640" cy="120240"/>
            </p14:xfrm>
          </p:contentPart>
        </mc:Choice>
        <mc:Fallback xmlns="">
          <p:pic>
            <p:nvPicPr>
              <p:cNvPr id="16" name="Ink 15">
                <a:extLst>
                  <a:ext uri="{FF2B5EF4-FFF2-40B4-BE49-F238E27FC236}">
                    <a16:creationId xmlns:a16="http://schemas.microsoft.com/office/drawing/2014/main" id="{1D5D0400-C6F2-4D02-9279-02EB4A043348}"/>
                  </a:ext>
                </a:extLst>
              </p:cNvPr>
              <p:cNvPicPr/>
              <p:nvPr/>
            </p:nvPicPr>
            <p:blipFill>
              <a:blip r:embed="rId21"/>
              <a:stretch>
                <a:fillRect/>
              </a:stretch>
            </p:blipFill>
            <p:spPr>
              <a:xfrm>
                <a:off x="5637890" y="1704330"/>
                <a:ext cx="20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AE8DFF9A-0795-445D-815C-C42E50E5AF8C}"/>
                  </a:ext>
                </a:extLst>
              </p14:cNvPr>
              <p14:cNvContentPartPr/>
              <p14:nvPr/>
            </p14:nvContentPartPr>
            <p14:xfrm>
              <a:off x="5919050" y="1667970"/>
              <a:ext cx="136080" cy="245520"/>
            </p14:xfrm>
          </p:contentPart>
        </mc:Choice>
        <mc:Fallback xmlns="">
          <p:pic>
            <p:nvPicPr>
              <p:cNvPr id="17" name="Ink 16">
                <a:extLst>
                  <a:ext uri="{FF2B5EF4-FFF2-40B4-BE49-F238E27FC236}">
                    <a16:creationId xmlns:a16="http://schemas.microsoft.com/office/drawing/2014/main" id="{AE8DFF9A-0795-445D-815C-C42E50E5AF8C}"/>
                  </a:ext>
                </a:extLst>
              </p:cNvPr>
              <p:cNvPicPr/>
              <p:nvPr/>
            </p:nvPicPr>
            <p:blipFill>
              <a:blip r:embed="rId23"/>
              <a:stretch>
                <a:fillRect/>
              </a:stretch>
            </p:blipFill>
            <p:spPr>
              <a:xfrm>
                <a:off x="5909690" y="1658610"/>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0FD1C173-8A40-42CF-B6B7-0D0E55C111C2}"/>
                  </a:ext>
                </a:extLst>
              </p14:cNvPr>
              <p14:cNvContentPartPr/>
              <p14:nvPr/>
            </p14:nvContentPartPr>
            <p14:xfrm>
              <a:off x="6147290" y="1711890"/>
              <a:ext cx="172800" cy="166680"/>
            </p14:xfrm>
          </p:contentPart>
        </mc:Choice>
        <mc:Fallback xmlns="">
          <p:pic>
            <p:nvPicPr>
              <p:cNvPr id="18" name="Ink 17">
                <a:extLst>
                  <a:ext uri="{FF2B5EF4-FFF2-40B4-BE49-F238E27FC236}">
                    <a16:creationId xmlns:a16="http://schemas.microsoft.com/office/drawing/2014/main" id="{0FD1C173-8A40-42CF-B6B7-0D0E55C111C2}"/>
                  </a:ext>
                </a:extLst>
              </p:cNvPr>
              <p:cNvPicPr/>
              <p:nvPr/>
            </p:nvPicPr>
            <p:blipFill>
              <a:blip r:embed="rId25"/>
              <a:stretch>
                <a:fillRect/>
              </a:stretch>
            </p:blipFill>
            <p:spPr>
              <a:xfrm>
                <a:off x="6137930" y="1702530"/>
                <a:ext cx="191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4FF93D2F-C20F-4E98-B30B-8341A338DF89}"/>
                  </a:ext>
                </a:extLst>
              </p14:cNvPr>
              <p14:cNvContentPartPr/>
              <p14:nvPr/>
            </p14:nvContentPartPr>
            <p14:xfrm>
              <a:off x="6845690" y="1283490"/>
              <a:ext cx="613440" cy="584280"/>
            </p14:xfrm>
          </p:contentPart>
        </mc:Choice>
        <mc:Fallback xmlns="">
          <p:pic>
            <p:nvPicPr>
              <p:cNvPr id="23" name="Ink 22">
                <a:extLst>
                  <a:ext uri="{FF2B5EF4-FFF2-40B4-BE49-F238E27FC236}">
                    <a16:creationId xmlns:a16="http://schemas.microsoft.com/office/drawing/2014/main" id="{4FF93D2F-C20F-4E98-B30B-8341A338DF89}"/>
                  </a:ext>
                </a:extLst>
              </p:cNvPr>
              <p:cNvPicPr/>
              <p:nvPr/>
            </p:nvPicPr>
            <p:blipFill>
              <a:blip r:embed="rId27"/>
              <a:stretch>
                <a:fillRect/>
              </a:stretch>
            </p:blipFill>
            <p:spPr>
              <a:xfrm>
                <a:off x="6836330" y="1274130"/>
                <a:ext cx="6321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71D85CA5-FB8D-4120-962D-BA3F6851FE30}"/>
                  </a:ext>
                </a:extLst>
              </p14:cNvPr>
              <p14:cNvContentPartPr/>
              <p14:nvPr/>
            </p14:nvContentPartPr>
            <p14:xfrm>
              <a:off x="8018570" y="1475730"/>
              <a:ext cx="915120" cy="317880"/>
            </p14:xfrm>
          </p:contentPart>
        </mc:Choice>
        <mc:Fallback xmlns="">
          <p:pic>
            <p:nvPicPr>
              <p:cNvPr id="32" name="Ink 31">
                <a:extLst>
                  <a:ext uri="{FF2B5EF4-FFF2-40B4-BE49-F238E27FC236}">
                    <a16:creationId xmlns:a16="http://schemas.microsoft.com/office/drawing/2014/main" id="{71D85CA5-FB8D-4120-962D-BA3F6851FE30}"/>
                  </a:ext>
                </a:extLst>
              </p:cNvPr>
              <p:cNvPicPr/>
              <p:nvPr/>
            </p:nvPicPr>
            <p:blipFill>
              <a:blip r:embed="rId29"/>
              <a:stretch>
                <a:fillRect/>
              </a:stretch>
            </p:blipFill>
            <p:spPr>
              <a:xfrm>
                <a:off x="8009210" y="1466370"/>
                <a:ext cx="933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id="{43D14263-0513-4E5D-99B8-B205F38185A9}"/>
                  </a:ext>
                </a:extLst>
              </p14:cNvPr>
              <p14:cNvContentPartPr/>
              <p14:nvPr/>
            </p14:nvContentPartPr>
            <p14:xfrm>
              <a:off x="9542450" y="1191690"/>
              <a:ext cx="1468800" cy="653040"/>
            </p14:xfrm>
          </p:contentPart>
        </mc:Choice>
        <mc:Fallback xmlns="">
          <p:pic>
            <p:nvPicPr>
              <p:cNvPr id="44" name="Ink 43">
                <a:extLst>
                  <a:ext uri="{FF2B5EF4-FFF2-40B4-BE49-F238E27FC236}">
                    <a16:creationId xmlns:a16="http://schemas.microsoft.com/office/drawing/2014/main" id="{43D14263-0513-4E5D-99B8-B205F38185A9}"/>
                  </a:ext>
                </a:extLst>
              </p:cNvPr>
              <p:cNvPicPr/>
              <p:nvPr/>
            </p:nvPicPr>
            <p:blipFill>
              <a:blip r:embed="rId31"/>
              <a:stretch>
                <a:fillRect/>
              </a:stretch>
            </p:blipFill>
            <p:spPr>
              <a:xfrm>
                <a:off x="9533090" y="1182330"/>
                <a:ext cx="148752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E3CF7C33-2DFE-4561-A15B-00094722D644}"/>
                  </a:ext>
                </a:extLst>
              </p14:cNvPr>
              <p14:cNvContentPartPr/>
              <p14:nvPr/>
            </p14:nvContentPartPr>
            <p14:xfrm>
              <a:off x="5550410" y="2368170"/>
              <a:ext cx="63360" cy="92520"/>
            </p14:xfrm>
          </p:contentPart>
        </mc:Choice>
        <mc:Fallback xmlns="">
          <p:pic>
            <p:nvPicPr>
              <p:cNvPr id="47" name="Ink 46">
                <a:extLst>
                  <a:ext uri="{FF2B5EF4-FFF2-40B4-BE49-F238E27FC236}">
                    <a16:creationId xmlns:a16="http://schemas.microsoft.com/office/drawing/2014/main" id="{E3CF7C33-2DFE-4561-A15B-00094722D644}"/>
                  </a:ext>
                </a:extLst>
              </p:cNvPr>
              <p:cNvPicPr/>
              <p:nvPr/>
            </p:nvPicPr>
            <p:blipFill>
              <a:blip r:embed="rId33"/>
              <a:stretch>
                <a:fillRect/>
              </a:stretch>
            </p:blipFill>
            <p:spPr>
              <a:xfrm>
                <a:off x="5541050" y="2358810"/>
                <a:ext cx="82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72419BFD-CE72-4366-A923-B7BEBC3B84AF}"/>
                  </a:ext>
                </a:extLst>
              </p14:cNvPr>
              <p14:cNvContentPartPr/>
              <p14:nvPr/>
            </p14:nvContentPartPr>
            <p14:xfrm>
              <a:off x="5710610" y="2336490"/>
              <a:ext cx="67680" cy="157320"/>
            </p14:xfrm>
          </p:contentPart>
        </mc:Choice>
        <mc:Fallback xmlns="">
          <p:pic>
            <p:nvPicPr>
              <p:cNvPr id="48" name="Ink 47">
                <a:extLst>
                  <a:ext uri="{FF2B5EF4-FFF2-40B4-BE49-F238E27FC236}">
                    <a16:creationId xmlns:a16="http://schemas.microsoft.com/office/drawing/2014/main" id="{72419BFD-CE72-4366-A923-B7BEBC3B84AF}"/>
                  </a:ext>
                </a:extLst>
              </p:cNvPr>
              <p:cNvPicPr/>
              <p:nvPr/>
            </p:nvPicPr>
            <p:blipFill>
              <a:blip r:embed="rId35"/>
              <a:stretch>
                <a:fillRect/>
              </a:stretch>
            </p:blipFill>
            <p:spPr>
              <a:xfrm>
                <a:off x="5701250" y="2327130"/>
                <a:ext cx="8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BF0726E7-A8D8-4270-A642-31572EA647F6}"/>
                  </a:ext>
                </a:extLst>
              </p14:cNvPr>
              <p14:cNvContentPartPr/>
              <p14:nvPr/>
            </p14:nvContentPartPr>
            <p14:xfrm>
              <a:off x="5253770" y="2133090"/>
              <a:ext cx="199080" cy="415440"/>
            </p14:xfrm>
          </p:contentPart>
        </mc:Choice>
        <mc:Fallback xmlns="">
          <p:pic>
            <p:nvPicPr>
              <p:cNvPr id="49" name="Ink 48">
                <a:extLst>
                  <a:ext uri="{FF2B5EF4-FFF2-40B4-BE49-F238E27FC236}">
                    <a16:creationId xmlns:a16="http://schemas.microsoft.com/office/drawing/2014/main" id="{BF0726E7-A8D8-4270-A642-31572EA647F6}"/>
                  </a:ext>
                </a:extLst>
              </p:cNvPr>
              <p:cNvPicPr/>
              <p:nvPr/>
            </p:nvPicPr>
            <p:blipFill>
              <a:blip r:embed="rId37"/>
              <a:stretch>
                <a:fillRect/>
              </a:stretch>
            </p:blipFill>
            <p:spPr>
              <a:xfrm>
                <a:off x="5244410" y="2123730"/>
                <a:ext cx="2178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BFC75FCB-E7A2-434A-983D-CDCC9762DB20}"/>
                  </a:ext>
                </a:extLst>
              </p14:cNvPr>
              <p14:cNvContentPartPr/>
              <p14:nvPr/>
            </p14:nvContentPartPr>
            <p14:xfrm>
              <a:off x="11955530" y="4820130"/>
              <a:ext cx="164880" cy="123120"/>
            </p14:xfrm>
          </p:contentPart>
        </mc:Choice>
        <mc:Fallback xmlns="">
          <p:pic>
            <p:nvPicPr>
              <p:cNvPr id="50" name="Ink 49">
                <a:extLst>
                  <a:ext uri="{FF2B5EF4-FFF2-40B4-BE49-F238E27FC236}">
                    <a16:creationId xmlns:a16="http://schemas.microsoft.com/office/drawing/2014/main" id="{BFC75FCB-E7A2-434A-983D-CDCC9762DB20}"/>
                  </a:ext>
                </a:extLst>
              </p:cNvPr>
              <p:cNvPicPr/>
              <p:nvPr/>
            </p:nvPicPr>
            <p:blipFill>
              <a:blip r:embed="rId39"/>
              <a:stretch>
                <a:fillRect/>
              </a:stretch>
            </p:blipFill>
            <p:spPr>
              <a:xfrm>
                <a:off x="11946170" y="4810770"/>
                <a:ext cx="18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id="{43C0A3FC-74E1-4D9F-9868-61A945E1451C}"/>
                  </a:ext>
                </a:extLst>
              </p14:cNvPr>
              <p14:cNvContentPartPr/>
              <p14:nvPr/>
            </p14:nvContentPartPr>
            <p14:xfrm>
              <a:off x="6278330" y="2024370"/>
              <a:ext cx="1086120" cy="725040"/>
            </p14:xfrm>
          </p:contentPart>
        </mc:Choice>
        <mc:Fallback xmlns="">
          <p:pic>
            <p:nvPicPr>
              <p:cNvPr id="61" name="Ink 60">
                <a:extLst>
                  <a:ext uri="{FF2B5EF4-FFF2-40B4-BE49-F238E27FC236}">
                    <a16:creationId xmlns:a16="http://schemas.microsoft.com/office/drawing/2014/main" id="{43C0A3FC-74E1-4D9F-9868-61A945E1451C}"/>
                  </a:ext>
                </a:extLst>
              </p:cNvPr>
              <p:cNvPicPr/>
              <p:nvPr/>
            </p:nvPicPr>
            <p:blipFill>
              <a:blip r:embed="rId41"/>
              <a:stretch>
                <a:fillRect/>
              </a:stretch>
            </p:blipFill>
            <p:spPr>
              <a:xfrm>
                <a:off x="6268970" y="2015010"/>
                <a:ext cx="11048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id="{42F4115D-7804-4662-84EF-E3BF7A5229E0}"/>
                  </a:ext>
                </a:extLst>
              </p14:cNvPr>
              <p14:cNvContentPartPr/>
              <p14:nvPr/>
            </p14:nvContentPartPr>
            <p14:xfrm>
              <a:off x="7833890" y="2274570"/>
              <a:ext cx="137160" cy="207720"/>
            </p14:xfrm>
          </p:contentPart>
        </mc:Choice>
        <mc:Fallback xmlns="">
          <p:pic>
            <p:nvPicPr>
              <p:cNvPr id="62" name="Ink 61">
                <a:extLst>
                  <a:ext uri="{FF2B5EF4-FFF2-40B4-BE49-F238E27FC236}">
                    <a16:creationId xmlns:a16="http://schemas.microsoft.com/office/drawing/2014/main" id="{42F4115D-7804-4662-84EF-E3BF7A5229E0}"/>
                  </a:ext>
                </a:extLst>
              </p:cNvPr>
              <p:cNvPicPr/>
              <p:nvPr/>
            </p:nvPicPr>
            <p:blipFill>
              <a:blip r:embed="rId43"/>
              <a:stretch>
                <a:fillRect/>
              </a:stretch>
            </p:blipFill>
            <p:spPr>
              <a:xfrm>
                <a:off x="7824530" y="2265210"/>
                <a:ext cx="155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id="{19B0F614-BBD4-4748-8B8B-19606485AAC3}"/>
                  </a:ext>
                </a:extLst>
              </p14:cNvPr>
              <p14:cNvContentPartPr/>
              <p14:nvPr/>
            </p14:nvContentPartPr>
            <p14:xfrm>
              <a:off x="8276330" y="1966050"/>
              <a:ext cx="1320120" cy="679320"/>
            </p14:xfrm>
          </p:contentPart>
        </mc:Choice>
        <mc:Fallback xmlns="">
          <p:pic>
            <p:nvPicPr>
              <p:cNvPr id="75" name="Ink 74">
                <a:extLst>
                  <a:ext uri="{FF2B5EF4-FFF2-40B4-BE49-F238E27FC236}">
                    <a16:creationId xmlns:a16="http://schemas.microsoft.com/office/drawing/2014/main" id="{19B0F614-BBD4-4748-8B8B-19606485AAC3}"/>
                  </a:ext>
                </a:extLst>
              </p:cNvPr>
              <p:cNvPicPr/>
              <p:nvPr/>
            </p:nvPicPr>
            <p:blipFill>
              <a:blip r:embed="rId45"/>
              <a:stretch>
                <a:fillRect/>
              </a:stretch>
            </p:blipFill>
            <p:spPr>
              <a:xfrm>
                <a:off x="8266970" y="1956690"/>
                <a:ext cx="1338840" cy="69804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A6A2D94D-5B97-4499-A28C-14D65A62F525}"/>
                  </a:ext>
                </a:extLst>
              </p14:cNvPr>
              <p14:cNvContentPartPr/>
              <p14:nvPr/>
            </p14:nvContentPartPr>
            <p14:xfrm>
              <a:off x="1774932" y="1748008"/>
              <a:ext cx="2676960" cy="610920"/>
            </p14:xfrm>
          </p:contentPart>
        </mc:Choice>
        <mc:Fallback xmlns="">
          <p:pic>
            <p:nvPicPr>
              <p:cNvPr id="2" name="Ink 1">
                <a:extLst>
                  <a:ext uri="{FF2B5EF4-FFF2-40B4-BE49-F238E27FC236}">
                    <a16:creationId xmlns:a16="http://schemas.microsoft.com/office/drawing/2014/main" id="{A6A2D94D-5B97-4499-A28C-14D65A62F525}"/>
                  </a:ext>
                </a:extLst>
              </p:cNvPr>
              <p:cNvPicPr/>
              <p:nvPr/>
            </p:nvPicPr>
            <p:blipFill>
              <a:blip r:embed="rId7"/>
              <a:stretch>
                <a:fillRect/>
              </a:stretch>
            </p:blipFill>
            <p:spPr>
              <a:xfrm>
                <a:off x="1760532" y="1733608"/>
                <a:ext cx="2705040" cy="63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9D5EB0DA-CE7E-4EF9-A318-7D47B37D249B}"/>
                  </a:ext>
                </a:extLst>
              </p14:cNvPr>
              <p14:cNvContentPartPr/>
              <p14:nvPr/>
            </p14:nvContentPartPr>
            <p14:xfrm>
              <a:off x="4952292" y="2827288"/>
              <a:ext cx="2680560" cy="597240"/>
            </p14:xfrm>
          </p:contentPart>
        </mc:Choice>
        <mc:Fallback xmlns="">
          <p:pic>
            <p:nvPicPr>
              <p:cNvPr id="5" name="Ink 4">
                <a:extLst>
                  <a:ext uri="{FF2B5EF4-FFF2-40B4-BE49-F238E27FC236}">
                    <a16:creationId xmlns:a16="http://schemas.microsoft.com/office/drawing/2014/main" id="{9D5EB0DA-CE7E-4EF9-A318-7D47B37D249B}"/>
                  </a:ext>
                </a:extLst>
              </p:cNvPr>
              <p:cNvPicPr/>
              <p:nvPr/>
            </p:nvPicPr>
            <p:blipFill>
              <a:blip r:embed="rId9"/>
              <a:stretch>
                <a:fillRect/>
              </a:stretch>
            </p:blipFill>
            <p:spPr>
              <a:xfrm>
                <a:off x="4937892" y="2812888"/>
                <a:ext cx="2708640" cy="625320"/>
              </a:xfrm>
              <a:prstGeom prst="rect">
                <a:avLst/>
              </a:prstGeom>
            </p:spPr>
          </p:pic>
        </mc:Fallback>
      </mc:AlternateContent>
    </p:spTree>
    <p:extLst>
      <p:ext uri="{BB962C8B-B14F-4D97-AF65-F5344CB8AC3E}">
        <p14:creationId xmlns:p14="http://schemas.microsoft.com/office/powerpoint/2010/main" val="20756005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2" name="Picture 1"/>
          <p:cNvPicPr>
            <a:picLocks noChangeAspect="1"/>
          </p:cNvPicPr>
          <p:nvPr/>
        </p:nvPicPr>
        <p:blipFill>
          <a:blip r:embed="rId5"/>
          <a:stretch>
            <a:fillRect/>
          </a:stretch>
        </p:blipFill>
        <p:spPr>
          <a:xfrm>
            <a:off x="694944" y="5857843"/>
            <a:ext cx="8802428" cy="798989"/>
          </a:xfrm>
          <a:prstGeom prst="rect">
            <a:avLst/>
          </a:prstGeom>
        </p:spPr>
      </p:pic>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6264D7A3-F509-4E14-B494-964C55AD85AE}"/>
                  </a:ext>
                </a:extLst>
              </p14:cNvPr>
              <p14:cNvContentPartPr/>
              <p14:nvPr/>
            </p14:nvContentPartPr>
            <p14:xfrm>
              <a:off x="5238492" y="3018088"/>
              <a:ext cx="2753640" cy="2877120"/>
            </p14:xfrm>
          </p:contentPart>
        </mc:Choice>
        <mc:Fallback xmlns="">
          <p:pic>
            <p:nvPicPr>
              <p:cNvPr id="21" name="Ink 20">
                <a:extLst>
                  <a:ext uri="{FF2B5EF4-FFF2-40B4-BE49-F238E27FC236}">
                    <a16:creationId xmlns:a16="http://schemas.microsoft.com/office/drawing/2014/main" id="{6264D7A3-F509-4E14-B494-964C55AD85AE}"/>
                  </a:ext>
                </a:extLst>
              </p:cNvPr>
              <p:cNvPicPr/>
              <p:nvPr/>
            </p:nvPicPr>
            <p:blipFill>
              <a:blip r:embed="rId7"/>
              <a:stretch>
                <a:fillRect/>
              </a:stretch>
            </p:blipFill>
            <p:spPr>
              <a:xfrm>
                <a:off x="5224092" y="3003688"/>
                <a:ext cx="2781720" cy="2905200"/>
              </a:xfrm>
              <a:prstGeom prst="rect">
                <a:avLst/>
              </a:prstGeom>
            </p:spPr>
          </p:pic>
        </mc:Fallback>
      </mc:AlternateContent>
    </p:spTree>
    <p:extLst>
      <p:ext uri="{BB962C8B-B14F-4D97-AF65-F5344CB8AC3E}">
        <p14:creationId xmlns:p14="http://schemas.microsoft.com/office/powerpoint/2010/main" val="648139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locators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D05D2EA-B406-49F0-93D8-66A7EBE7E791}"/>
                  </a:ext>
                </a:extLst>
              </p14:cNvPr>
              <p14:cNvContentPartPr/>
              <p14:nvPr/>
            </p14:nvContentPartPr>
            <p14:xfrm>
              <a:off x="2227812" y="3375208"/>
              <a:ext cx="1515960" cy="897840"/>
            </p14:xfrm>
          </p:contentPart>
        </mc:Choice>
        <mc:Fallback xmlns="">
          <p:pic>
            <p:nvPicPr>
              <p:cNvPr id="11" name="Ink 10">
                <a:extLst>
                  <a:ext uri="{FF2B5EF4-FFF2-40B4-BE49-F238E27FC236}">
                    <a16:creationId xmlns:a16="http://schemas.microsoft.com/office/drawing/2014/main" id="{5D05D2EA-B406-49F0-93D8-66A7EBE7E791}"/>
                  </a:ext>
                </a:extLst>
              </p:cNvPr>
              <p:cNvPicPr/>
              <p:nvPr/>
            </p:nvPicPr>
            <p:blipFill>
              <a:blip r:embed="rId5"/>
              <a:stretch>
                <a:fillRect/>
              </a:stretch>
            </p:blipFill>
            <p:spPr>
              <a:xfrm>
                <a:off x="2213412" y="3360808"/>
                <a:ext cx="1544040" cy="92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304CC650-FFE4-419C-8E76-1A8F3F4722DC}"/>
                  </a:ext>
                </a:extLst>
              </p14:cNvPr>
              <p14:cNvContentPartPr/>
              <p14:nvPr/>
            </p14:nvContentPartPr>
            <p14:xfrm>
              <a:off x="1521852" y="2962288"/>
              <a:ext cx="531720" cy="1927800"/>
            </p14:xfrm>
          </p:contentPart>
        </mc:Choice>
        <mc:Fallback xmlns="">
          <p:pic>
            <p:nvPicPr>
              <p:cNvPr id="12" name="Ink 11">
                <a:extLst>
                  <a:ext uri="{FF2B5EF4-FFF2-40B4-BE49-F238E27FC236}">
                    <a16:creationId xmlns:a16="http://schemas.microsoft.com/office/drawing/2014/main" id="{304CC650-FFE4-419C-8E76-1A8F3F4722DC}"/>
                  </a:ext>
                </a:extLst>
              </p:cNvPr>
              <p:cNvPicPr/>
              <p:nvPr/>
            </p:nvPicPr>
            <p:blipFill>
              <a:blip r:embed="rId7"/>
              <a:stretch>
                <a:fillRect/>
              </a:stretch>
            </p:blipFill>
            <p:spPr>
              <a:xfrm>
                <a:off x="1507452" y="2947888"/>
                <a:ext cx="559800" cy="1955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EE45FDA9-7AAE-4E00-A1FC-F1BD7D7CA048}"/>
                  </a:ext>
                </a:extLst>
              </p14:cNvPr>
              <p14:cNvContentPartPr/>
              <p14:nvPr/>
            </p14:nvContentPartPr>
            <p14:xfrm>
              <a:off x="4014852" y="3929248"/>
              <a:ext cx="1366920" cy="1857240"/>
            </p14:xfrm>
          </p:contentPart>
        </mc:Choice>
        <mc:Fallback xmlns="">
          <p:pic>
            <p:nvPicPr>
              <p:cNvPr id="15" name="Ink 14">
                <a:extLst>
                  <a:ext uri="{FF2B5EF4-FFF2-40B4-BE49-F238E27FC236}">
                    <a16:creationId xmlns:a16="http://schemas.microsoft.com/office/drawing/2014/main" id="{EE45FDA9-7AAE-4E00-A1FC-F1BD7D7CA048}"/>
                  </a:ext>
                </a:extLst>
              </p:cNvPr>
              <p:cNvPicPr/>
              <p:nvPr/>
            </p:nvPicPr>
            <p:blipFill>
              <a:blip r:embed="rId9"/>
              <a:stretch>
                <a:fillRect/>
              </a:stretch>
            </p:blipFill>
            <p:spPr>
              <a:xfrm>
                <a:off x="4000452" y="3914848"/>
                <a:ext cx="1395000" cy="188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C6C2ED2D-F9D6-413C-A676-C2993845A24D}"/>
                  </a:ext>
                </a:extLst>
              </p14:cNvPr>
              <p14:cNvContentPartPr/>
              <p14:nvPr/>
            </p14:nvContentPartPr>
            <p14:xfrm>
              <a:off x="5880732" y="3405448"/>
              <a:ext cx="511560" cy="2173320"/>
            </p14:xfrm>
          </p:contentPart>
        </mc:Choice>
        <mc:Fallback xmlns="">
          <p:pic>
            <p:nvPicPr>
              <p:cNvPr id="18" name="Ink 17">
                <a:extLst>
                  <a:ext uri="{FF2B5EF4-FFF2-40B4-BE49-F238E27FC236}">
                    <a16:creationId xmlns:a16="http://schemas.microsoft.com/office/drawing/2014/main" id="{C6C2ED2D-F9D6-413C-A676-C2993845A24D}"/>
                  </a:ext>
                </a:extLst>
              </p:cNvPr>
              <p:cNvPicPr/>
              <p:nvPr/>
            </p:nvPicPr>
            <p:blipFill>
              <a:blip r:embed="rId11"/>
              <a:stretch>
                <a:fillRect/>
              </a:stretch>
            </p:blipFill>
            <p:spPr>
              <a:xfrm>
                <a:off x="5866332" y="3391048"/>
                <a:ext cx="539640" cy="2201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 name="Ink 44">
                <a:extLst>
                  <a:ext uri="{FF2B5EF4-FFF2-40B4-BE49-F238E27FC236}">
                    <a16:creationId xmlns:a16="http://schemas.microsoft.com/office/drawing/2014/main" id="{80BA1842-495F-40E0-9DA9-74EE0C571A2A}"/>
                  </a:ext>
                </a:extLst>
              </p14:cNvPr>
              <p14:cNvContentPartPr/>
              <p14:nvPr/>
            </p14:nvContentPartPr>
            <p14:xfrm>
              <a:off x="6365292" y="1398088"/>
              <a:ext cx="5455800" cy="1442160"/>
            </p14:xfrm>
          </p:contentPart>
        </mc:Choice>
        <mc:Fallback xmlns="">
          <p:pic>
            <p:nvPicPr>
              <p:cNvPr id="45" name="Ink 44">
                <a:extLst>
                  <a:ext uri="{FF2B5EF4-FFF2-40B4-BE49-F238E27FC236}">
                    <a16:creationId xmlns:a16="http://schemas.microsoft.com/office/drawing/2014/main" id="{80BA1842-495F-40E0-9DA9-74EE0C571A2A}"/>
                  </a:ext>
                </a:extLst>
              </p:cNvPr>
              <p:cNvPicPr/>
              <p:nvPr/>
            </p:nvPicPr>
            <p:blipFill>
              <a:blip r:embed="rId13"/>
              <a:stretch>
                <a:fillRect/>
              </a:stretch>
            </p:blipFill>
            <p:spPr>
              <a:xfrm>
                <a:off x="6350892" y="1383688"/>
                <a:ext cx="5483880" cy="1470240"/>
              </a:xfrm>
              <a:prstGeom prst="rect">
                <a:avLst/>
              </a:prstGeom>
            </p:spPr>
          </p:pic>
        </mc:Fallback>
      </mc:AlternateContent>
    </p:spTree>
    <p:extLst>
      <p:ext uri="{BB962C8B-B14F-4D97-AF65-F5344CB8AC3E}">
        <p14:creationId xmlns:p14="http://schemas.microsoft.com/office/powerpoint/2010/main" val="29913903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061033"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pic>
        <p:nvPicPr>
          <p:cNvPr id="6" name="Picture 5">
            <a:extLst>
              <a:ext uri="{FF2B5EF4-FFF2-40B4-BE49-F238E27FC236}">
                <a16:creationId xmlns:a16="http://schemas.microsoft.com/office/drawing/2014/main" id="{F52BF67F-832A-44DC-9733-9E48C7FDEE91}"/>
              </a:ext>
            </a:extLst>
          </p:cNvPr>
          <p:cNvPicPr>
            <a:picLocks noChangeAspect="1"/>
          </p:cNvPicPr>
          <p:nvPr/>
        </p:nvPicPr>
        <p:blipFill>
          <a:blip r:embed="rId3"/>
          <a:stretch>
            <a:fillRect/>
          </a:stretch>
        </p:blipFill>
        <p:spPr>
          <a:xfrm>
            <a:off x="1035968" y="2475246"/>
            <a:ext cx="10317832" cy="2614112"/>
          </a:xfrm>
          <a:prstGeom prst="rect">
            <a:avLst/>
          </a:prstGeom>
        </p:spPr>
      </p:pic>
    </p:spTree>
    <p:extLst>
      <p:ext uri="{BB962C8B-B14F-4D97-AF65-F5344CB8AC3E}">
        <p14:creationId xmlns:p14="http://schemas.microsoft.com/office/powerpoint/2010/main" val="21898650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133221"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 No DOM locators in tests!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pic>
        <p:nvPicPr>
          <p:cNvPr id="4" name="Picture 3">
            <a:extLst>
              <a:ext uri="{FF2B5EF4-FFF2-40B4-BE49-F238E27FC236}">
                <a16:creationId xmlns:a16="http://schemas.microsoft.com/office/drawing/2014/main" id="{9140199E-6A03-48AB-9E97-D5E18762B8D4}"/>
              </a:ext>
            </a:extLst>
          </p:cNvPr>
          <p:cNvPicPr>
            <a:picLocks noChangeAspect="1"/>
          </p:cNvPicPr>
          <p:nvPr/>
        </p:nvPicPr>
        <p:blipFill>
          <a:blip r:embed="rId3"/>
          <a:stretch>
            <a:fillRect/>
          </a:stretch>
        </p:blipFill>
        <p:spPr>
          <a:xfrm>
            <a:off x="1035968" y="3850104"/>
            <a:ext cx="10317832" cy="1239253"/>
          </a:xfrm>
          <a:prstGeom prst="rect">
            <a:avLst/>
          </a:prstGeom>
        </p:spPr>
      </p:pic>
    </p:spTree>
    <p:extLst>
      <p:ext uri="{BB962C8B-B14F-4D97-AF65-F5344CB8AC3E}">
        <p14:creationId xmlns:p14="http://schemas.microsoft.com/office/powerpoint/2010/main" val="13989805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181347" cy="5305426"/>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 No DOM locators in tests!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b="1" dirty="0">
                <a:solidFill>
                  <a:srgbClr val="FD7D00"/>
                </a:solidFill>
              </a:rPr>
              <a:t>github.com/</a:t>
            </a:r>
            <a:r>
              <a:rPr lang="en-US" sz="4000" b="1" dirty="0" err="1">
                <a:solidFill>
                  <a:srgbClr val="FD7D00"/>
                </a:solidFill>
              </a:rPr>
              <a:t>spetryjohnson</a:t>
            </a:r>
            <a:br>
              <a:rPr lang="en-US" sz="4000" b="1" dirty="0">
                <a:solidFill>
                  <a:srgbClr val="FD7D00"/>
                </a:solidFill>
              </a:rPr>
            </a:br>
            <a:endParaRPr lang="en-US" sz="4000" b="1" dirty="0">
              <a:solidFill>
                <a:srgbClr val="FD7D00"/>
              </a:solidFill>
            </a:endParaRP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1646171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53127</TotalTime>
  <Words>8919</Words>
  <Application>Microsoft Office PowerPoint</Application>
  <PresentationFormat>Widescreen</PresentationFormat>
  <Paragraphs>705</Paragraphs>
  <Slides>96</Slides>
  <Notes>96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Calibri Light</vt:lpstr>
      <vt:lpstr>Consolas</vt:lpstr>
      <vt:lpstr>Corbel</vt:lpstr>
      <vt:lpstr>Office Theme</vt:lpstr>
      <vt:lpstr>UI Tests Are Fun to Write!</vt:lpstr>
      <vt:lpstr>"I ****ing hate UI tests!"  - Me, 2012</vt:lpstr>
      <vt:lpstr>PowerPoint Presentation</vt:lpstr>
      <vt:lpstr>"When I first started writing UI tests, I hated them. Now, I kind of like them. They're fun."  - A developer on my team, 2017</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Writing a UI test</vt:lpstr>
      <vt:lpstr>Writing a UI test</vt:lpstr>
      <vt:lpstr>PageObject</vt:lpstr>
      <vt:lpstr>PageObject</vt:lpstr>
      <vt:lpstr>PageObject</vt:lpstr>
      <vt:lpstr>PageObject</vt:lpstr>
      <vt:lpstr>PageObject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vt:lpstr>
      <vt:lpstr>PageObject</vt:lpstr>
      <vt:lpstr>PageObject (it’s not just for “pages”!)</vt:lpstr>
      <vt:lpstr>Writing a UI test</vt:lpstr>
      <vt:lpstr>Writing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its own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Key takeaways for "writing them right"</vt:lpstr>
      <vt:lpstr>Key takeaways for "writing them right"</vt:lpstr>
      <vt:lpstr>Key takeaways for "writing them right"</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1026</cp:revision>
  <dcterms:created xsi:type="dcterms:W3CDTF">2013-12-09T01:29:59Z</dcterms:created>
  <dcterms:modified xsi:type="dcterms:W3CDTF">2019-01-08T21:20:38Z</dcterms:modified>
</cp:coreProperties>
</file>